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173fe880d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fe55608d94727"/>
  </p:sldMasterIdLst>
  <p:sldIdLst>
    <p:sldId xmlns:r="http://schemas.openxmlformats.org/officeDocument/2006/relationships" id="256" r:id="Rc4efa889e6614054"/>
    <p:sldId xmlns:r="http://schemas.openxmlformats.org/officeDocument/2006/relationships" id="257" r:id="Rb1e2e0362538422e"/>
    <p:sldId xmlns:r="http://schemas.openxmlformats.org/officeDocument/2006/relationships" id="258" r:id="R0e76388118284ad4"/>
    <p:sldId xmlns:r="http://schemas.openxmlformats.org/officeDocument/2006/relationships" id="259" r:id="R297d5a9f91ec4927"/>
    <p:sldId xmlns:r="http://schemas.openxmlformats.org/officeDocument/2006/relationships" id="260" r:id="Rd46b42715d87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fe55608d94727" /><Relationship Type="http://schemas.openxmlformats.org/officeDocument/2006/relationships/slide" Target="/ppt/slides/slide1.xml" Id="Rc4efa889e6614054" /><Relationship Type="http://schemas.openxmlformats.org/officeDocument/2006/relationships/slide" Target="/ppt/slides/slide2.xml" Id="Rb1e2e0362538422e" /><Relationship Type="http://schemas.openxmlformats.org/officeDocument/2006/relationships/slide" Target="/ppt/slides/slide3.xml" Id="R0e76388118284ad4" /><Relationship Type="http://schemas.openxmlformats.org/officeDocument/2006/relationships/slide" Target="/ppt/slides/slide4.xml" Id="R297d5a9f91ec4927" /><Relationship Type="http://schemas.openxmlformats.org/officeDocument/2006/relationships/slide" Target="/ppt/slides/slide5.xml" Id="Rd46b42715d87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e8e579e8f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daea79db440a1" /><Relationship Type="http://schemas.openxmlformats.org/officeDocument/2006/relationships/theme" Target="/ppt/slideMasters/theme/theme1.xml" Id="Re95d7b00a124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daea79db4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04a2d867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51a24970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87a846d8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c49d46adf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7cf427919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HVALER KOMMUNE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37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www.hvaler.kommune.no/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HVALER KOMMUNE</a:t>
            </a:r>
          </a:p>
        </p:txBody>
      </p:sp>
    </p:spTree>
  </p:cSld>
  <p:clrMapOvr>
    <a:masterClrMapping xmlns:a="http://schemas.openxmlformats.org/drawingml/2006/main"/>
  </p:clrMapOvr>
</p:sld>
</file>