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291794c47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fe5496bf84b9b"/>
  </p:sldMasterIdLst>
  <p:sldIdLst>
    <p:sldId xmlns:r="http://schemas.openxmlformats.org/officeDocument/2006/relationships" id="256" r:id="R1033e998bda14c7c"/>
    <p:sldId xmlns:r="http://schemas.openxmlformats.org/officeDocument/2006/relationships" id="257" r:id="R90fcf96fb12d43bb"/>
    <p:sldId xmlns:r="http://schemas.openxmlformats.org/officeDocument/2006/relationships" id="258" r:id="R6362468919c54fa6"/>
    <p:sldId xmlns:r="http://schemas.openxmlformats.org/officeDocument/2006/relationships" id="259" r:id="R466991c68bb64ca4"/>
    <p:sldId xmlns:r="http://schemas.openxmlformats.org/officeDocument/2006/relationships" id="260" r:id="R44b613a8804d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fe5496bf84b9b" /><Relationship Type="http://schemas.openxmlformats.org/officeDocument/2006/relationships/slide" Target="/ppt/slides/slide1.xml" Id="R1033e998bda14c7c" /><Relationship Type="http://schemas.openxmlformats.org/officeDocument/2006/relationships/slide" Target="/ppt/slides/slide2.xml" Id="R90fcf96fb12d43bb" /><Relationship Type="http://schemas.openxmlformats.org/officeDocument/2006/relationships/slide" Target="/ppt/slides/slide3.xml" Id="R6362468919c54fa6" /><Relationship Type="http://schemas.openxmlformats.org/officeDocument/2006/relationships/slide" Target="/ppt/slides/slide4.xml" Id="R466991c68bb64ca4" /><Relationship Type="http://schemas.openxmlformats.org/officeDocument/2006/relationships/slide" Target="/ppt/slides/slide5.xml" Id="R44b613a8804d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3f0c5fc11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3b89bfab94d23" /><Relationship Type="http://schemas.openxmlformats.org/officeDocument/2006/relationships/theme" Target="/ppt/slideMasters/theme/theme1.xml" Id="Rbd61874478d5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3b89bfab9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e7b42672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4298a7f61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9a32d637a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06cc678e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014d671be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