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6da81811a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e30d1b3634798"/>
  </p:sldMasterIdLst>
  <p:sldIdLst>
    <p:sldId xmlns:r="http://schemas.openxmlformats.org/officeDocument/2006/relationships" id="256" r:id="Rd010870e7e2c4a2c"/>
    <p:sldId xmlns:r="http://schemas.openxmlformats.org/officeDocument/2006/relationships" id="257" r:id="Rd68e42438b6b4980"/>
    <p:sldId xmlns:r="http://schemas.openxmlformats.org/officeDocument/2006/relationships" id="258" r:id="R44496bde0809448a"/>
    <p:sldId xmlns:r="http://schemas.openxmlformats.org/officeDocument/2006/relationships" id="259" r:id="Rbfd5995b2f3241d5"/>
    <p:sldId xmlns:r="http://schemas.openxmlformats.org/officeDocument/2006/relationships" id="260" r:id="Rae1524509f68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e30d1b3634798" /><Relationship Type="http://schemas.openxmlformats.org/officeDocument/2006/relationships/slide" Target="/ppt/slides/slide1.xml" Id="Rd010870e7e2c4a2c" /><Relationship Type="http://schemas.openxmlformats.org/officeDocument/2006/relationships/slide" Target="/ppt/slides/slide2.xml" Id="Rd68e42438b6b4980" /><Relationship Type="http://schemas.openxmlformats.org/officeDocument/2006/relationships/slide" Target="/ppt/slides/slide3.xml" Id="R44496bde0809448a" /><Relationship Type="http://schemas.openxmlformats.org/officeDocument/2006/relationships/slide" Target="/ppt/slides/slide4.xml" Id="Rbfd5995b2f3241d5" /><Relationship Type="http://schemas.openxmlformats.org/officeDocument/2006/relationships/slide" Target="/ppt/slides/slide5.xml" Id="Rae1524509f68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da5f7eb1a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621b102d466c" /><Relationship Type="http://schemas.openxmlformats.org/officeDocument/2006/relationships/theme" Target="/ppt/slideMasters/theme/theme1.xml" Id="R8f47dc03664b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c621b102d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21e982b0c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b148f565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fc73f343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786a9caeb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ae18e3c7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EIDSVOLL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EIDSVOLL KOMMUNE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postmottak@eidsvoll.kommune.no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www.eidsvoll.kommune.no/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