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7318385c9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9f74051214dbb"/>
  </p:sldMasterIdLst>
  <p:sldIdLst>
    <p:sldId xmlns:r="http://schemas.openxmlformats.org/officeDocument/2006/relationships" id="256" r:id="Rcdea764817a94344"/>
    <p:sldId xmlns:r="http://schemas.openxmlformats.org/officeDocument/2006/relationships" id="257" r:id="R43f526d8ba7e4fb6"/>
    <p:sldId xmlns:r="http://schemas.openxmlformats.org/officeDocument/2006/relationships" id="258" r:id="R6347eede489541f1"/>
    <p:sldId xmlns:r="http://schemas.openxmlformats.org/officeDocument/2006/relationships" id="259" r:id="R788db54dd5c843f2"/>
    <p:sldId xmlns:r="http://schemas.openxmlformats.org/officeDocument/2006/relationships" id="260" r:id="R89a870cd3192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9f74051214dbb" /><Relationship Type="http://schemas.openxmlformats.org/officeDocument/2006/relationships/slide" Target="/ppt/slides/slide1.xml" Id="Rcdea764817a94344" /><Relationship Type="http://schemas.openxmlformats.org/officeDocument/2006/relationships/slide" Target="/ppt/slides/slide2.xml" Id="R43f526d8ba7e4fb6" /><Relationship Type="http://schemas.openxmlformats.org/officeDocument/2006/relationships/slide" Target="/ppt/slides/slide3.xml" Id="R6347eede489541f1" /><Relationship Type="http://schemas.openxmlformats.org/officeDocument/2006/relationships/slide" Target="/ppt/slides/slide4.xml" Id="R788db54dd5c843f2" /><Relationship Type="http://schemas.openxmlformats.org/officeDocument/2006/relationships/slide" Target="/ppt/slides/slide5.xml" Id="R89a870cd3192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7c0ebd6c4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4ae28f9a40d6" /><Relationship Type="http://schemas.openxmlformats.org/officeDocument/2006/relationships/theme" Target="/ppt/slideMasters/theme/theme1.xml" Id="R14e709c7722b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64ae28f9a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2717f837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3d34dd84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75619cc46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c0325ee2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35c2d9e8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KOMMUNE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