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d4f76821c4f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71fe7cffa4203"/>
  </p:sldMasterIdLst>
  <p:sldIdLst>
    <p:sldId xmlns:r="http://schemas.openxmlformats.org/officeDocument/2006/relationships" id="256" r:id="R4d14a4439813496f"/>
    <p:sldId xmlns:r="http://schemas.openxmlformats.org/officeDocument/2006/relationships" id="257" r:id="R693b9705c0ca4b33"/>
    <p:sldId xmlns:r="http://schemas.openxmlformats.org/officeDocument/2006/relationships" id="258" r:id="Rd81b45d3228d4887"/>
    <p:sldId xmlns:r="http://schemas.openxmlformats.org/officeDocument/2006/relationships" id="259" r:id="R8508a036f7e946e1"/>
    <p:sldId xmlns:r="http://schemas.openxmlformats.org/officeDocument/2006/relationships" id="260" r:id="R1da5e986757844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71fe7cffa4203" /><Relationship Type="http://schemas.openxmlformats.org/officeDocument/2006/relationships/slide" Target="/ppt/slides/slide1.xml" Id="R4d14a4439813496f" /><Relationship Type="http://schemas.openxmlformats.org/officeDocument/2006/relationships/slide" Target="/ppt/slides/slide2.xml" Id="R693b9705c0ca4b33" /><Relationship Type="http://schemas.openxmlformats.org/officeDocument/2006/relationships/slide" Target="/ppt/slides/slide3.xml" Id="Rd81b45d3228d4887" /><Relationship Type="http://schemas.openxmlformats.org/officeDocument/2006/relationships/slide" Target="/ppt/slides/slide4.xml" Id="R8508a036f7e946e1" /><Relationship Type="http://schemas.openxmlformats.org/officeDocument/2006/relationships/slide" Target="/ppt/slides/slide5.xml" Id="R1da5e986757844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a4a231c4e48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3f9723dbe4106" /><Relationship Type="http://schemas.openxmlformats.org/officeDocument/2006/relationships/theme" Target="/ppt/slideMasters/theme/theme1.xml" Id="R409e4cd2565f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3f9723dbe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b981e679c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5a9d077b2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2688086f7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0c78d24d8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c4263fb9e43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 OG UVDAL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OG UVDAL KOMMUNE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31024000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postmottak@nore-og-uvdal.kommune.no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www.nore-og-uvdal.kommune.no/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