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4254d6048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9edf8bb194561"/>
  </p:sldMasterIdLst>
  <p:sldIdLst>
    <p:sldId xmlns:r="http://schemas.openxmlformats.org/officeDocument/2006/relationships" id="256" r:id="Rebb64efcfbbf4d4c"/>
    <p:sldId xmlns:r="http://schemas.openxmlformats.org/officeDocument/2006/relationships" id="257" r:id="R875d323de16749ed"/>
    <p:sldId xmlns:r="http://schemas.openxmlformats.org/officeDocument/2006/relationships" id="258" r:id="R1c3b596913634b22"/>
    <p:sldId xmlns:r="http://schemas.openxmlformats.org/officeDocument/2006/relationships" id="259" r:id="R8ca250c641cb41ee"/>
    <p:sldId xmlns:r="http://schemas.openxmlformats.org/officeDocument/2006/relationships" id="260" r:id="R38bb4cd4fcef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9edf8bb194561" /><Relationship Type="http://schemas.openxmlformats.org/officeDocument/2006/relationships/slide" Target="/ppt/slides/slide1.xml" Id="Rebb64efcfbbf4d4c" /><Relationship Type="http://schemas.openxmlformats.org/officeDocument/2006/relationships/slide" Target="/ppt/slides/slide2.xml" Id="R875d323de16749ed" /><Relationship Type="http://schemas.openxmlformats.org/officeDocument/2006/relationships/slide" Target="/ppt/slides/slide3.xml" Id="R1c3b596913634b22" /><Relationship Type="http://schemas.openxmlformats.org/officeDocument/2006/relationships/slide" Target="/ppt/slides/slide4.xml" Id="R8ca250c641cb41ee" /><Relationship Type="http://schemas.openxmlformats.org/officeDocument/2006/relationships/slide" Target="/ppt/slides/slide5.xml" Id="R38bb4cd4fcef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a470b69d4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ecddfd2c47f4" /><Relationship Type="http://schemas.openxmlformats.org/officeDocument/2006/relationships/theme" Target="/ppt/slideMasters/theme/theme1.xml" Id="Rcf70db7cb5e1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5ecddfd2c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979adee6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2e854a04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ef738931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83fe28301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4e0cc60e5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