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85db7e366b4a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0a2f713351458c"/>
  </p:sldMasterIdLst>
  <p:sldIdLst>
    <p:sldId xmlns:r="http://schemas.openxmlformats.org/officeDocument/2006/relationships" id="256" r:id="Rb3a05b2e4cc443b1"/>
    <p:sldId xmlns:r="http://schemas.openxmlformats.org/officeDocument/2006/relationships" id="257" r:id="Rb49294ee61714bdf"/>
    <p:sldId xmlns:r="http://schemas.openxmlformats.org/officeDocument/2006/relationships" id="258" r:id="Rd8352b817d1247c6"/>
    <p:sldId xmlns:r="http://schemas.openxmlformats.org/officeDocument/2006/relationships" id="259" r:id="R44fc9ee200b042b7"/>
    <p:sldId xmlns:r="http://schemas.openxmlformats.org/officeDocument/2006/relationships" id="260" r:id="R404a8419dfef47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0a2f713351458c" /><Relationship Type="http://schemas.openxmlformats.org/officeDocument/2006/relationships/slide" Target="/ppt/slides/slide1.xml" Id="Rb3a05b2e4cc443b1" /><Relationship Type="http://schemas.openxmlformats.org/officeDocument/2006/relationships/slide" Target="/ppt/slides/slide2.xml" Id="Rb49294ee61714bdf" /><Relationship Type="http://schemas.openxmlformats.org/officeDocument/2006/relationships/slide" Target="/ppt/slides/slide3.xml" Id="Rd8352b817d1247c6" /><Relationship Type="http://schemas.openxmlformats.org/officeDocument/2006/relationships/slide" Target="/ppt/slides/slide4.xml" Id="R44fc9ee200b042b7" /><Relationship Type="http://schemas.openxmlformats.org/officeDocument/2006/relationships/slide" Target="/ppt/slides/slide5.xml" Id="R404a8419dfef47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864925a1e4b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42eae131348b3" /><Relationship Type="http://schemas.openxmlformats.org/officeDocument/2006/relationships/theme" Target="/ppt/slideMasters/theme/theme1.xml" Id="Rb0e5f28d28b044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942eae131348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0ed1398b34e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31aa9eeee48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fd8ec6d00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f8e6f56e347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503602ee640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 KOMMUNE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02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postmottak@gol.kommune.no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www.gol.kommune.no/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964 952 612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