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dda973837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a5dc40e5f403d"/>
  </p:sldMasterIdLst>
  <p:sldIdLst>
    <p:sldId xmlns:r="http://schemas.openxmlformats.org/officeDocument/2006/relationships" id="256" r:id="R2216071ce8c24ad9"/>
    <p:sldId xmlns:r="http://schemas.openxmlformats.org/officeDocument/2006/relationships" id="257" r:id="Re2d173bc1bf74143"/>
    <p:sldId xmlns:r="http://schemas.openxmlformats.org/officeDocument/2006/relationships" id="258" r:id="R4303650c3a1b4eba"/>
    <p:sldId xmlns:r="http://schemas.openxmlformats.org/officeDocument/2006/relationships" id="259" r:id="R21d8acf1bec64800"/>
    <p:sldId xmlns:r="http://schemas.openxmlformats.org/officeDocument/2006/relationships" id="260" r:id="R05911b246c5b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a5dc40e5f403d" /><Relationship Type="http://schemas.openxmlformats.org/officeDocument/2006/relationships/slide" Target="/ppt/slides/slide1.xml" Id="R2216071ce8c24ad9" /><Relationship Type="http://schemas.openxmlformats.org/officeDocument/2006/relationships/slide" Target="/ppt/slides/slide2.xml" Id="Re2d173bc1bf74143" /><Relationship Type="http://schemas.openxmlformats.org/officeDocument/2006/relationships/slide" Target="/ppt/slides/slide3.xml" Id="R4303650c3a1b4eba" /><Relationship Type="http://schemas.openxmlformats.org/officeDocument/2006/relationships/slide" Target="/ppt/slides/slide4.xml" Id="R21d8acf1bec64800" /><Relationship Type="http://schemas.openxmlformats.org/officeDocument/2006/relationships/slide" Target="/ppt/slides/slide5.xml" Id="R05911b246c5b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3a7c1592e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36a610934158" /><Relationship Type="http://schemas.openxmlformats.org/officeDocument/2006/relationships/theme" Target="/ppt/slideMasters/theme/theme1.xml" Id="Rae9c0b05b203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d36a61093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4db3b9e15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70ad842e1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248a77bb4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663577c59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fa268d48a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KOMMUNE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71 14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post@sigdal.kommune.no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