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7aa5332ff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fda1c26054ac9"/>
  </p:sldMasterIdLst>
  <p:sldIdLst>
    <p:sldId xmlns:r="http://schemas.openxmlformats.org/officeDocument/2006/relationships" id="256" r:id="R8040e76464af45ed"/>
    <p:sldId xmlns:r="http://schemas.openxmlformats.org/officeDocument/2006/relationships" id="257" r:id="R78f738119cd545df"/>
    <p:sldId xmlns:r="http://schemas.openxmlformats.org/officeDocument/2006/relationships" id="258" r:id="R45b0f947d0234046"/>
    <p:sldId xmlns:r="http://schemas.openxmlformats.org/officeDocument/2006/relationships" id="259" r:id="R303d3c7d6fed46a6"/>
    <p:sldId xmlns:r="http://schemas.openxmlformats.org/officeDocument/2006/relationships" id="260" r:id="R4e62432be441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fda1c26054ac9" /><Relationship Type="http://schemas.openxmlformats.org/officeDocument/2006/relationships/slide" Target="/ppt/slides/slide1.xml" Id="R8040e76464af45ed" /><Relationship Type="http://schemas.openxmlformats.org/officeDocument/2006/relationships/slide" Target="/ppt/slides/slide2.xml" Id="R78f738119cd545df" /><Relationship Type="http://schemas.openxmlformats.org/officeDocument/2006/relationships/slide" Target="/ppt/slides/slide3.xml" Id="R45b0f947d0234046" /><Relationship Type="http://schemas.openxmlformats.org/officeDocument/2006/relationships/slide" Target="/ppt/slides/slide4.xml" Id="R303d3c7d6fed46a6" /><Relationship Type="http://schemas.openxmlformats.org/officeDocument/2006/relationships/slide" Target="/ppt/slides/slide5.xml" Id="R4e62432be441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a06f40b7e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81c81e89434d" /><Relationship Type="http://schemas.openxmlformats.org/officeDocument/2006/relationships/theme" Target="/ppt/slideMasters/theme/theme1.xml" Id="Rc749849750f5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c81c81e89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f5f3f43f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30bd6360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941cc8eea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b722ade65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4a7d3931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