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91d1aed93d4f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1693ddb1514057"/>
  </p:sldMasterIdLst>
  <p:sldIdLst>
    <p:sldId xmlns:r="http://schemas.openxmlformats.org/officeDocument/2006/relationships" id="256" r:id="R6322743a932f46d3"/>
    <p:sldId xmlns:r="http://schemas.openxmlformats.org/officeDocument/2006/relationships" id="257" r:id="Re3a82483b6bd4547"/>
    <p:sldId xmlns:r="http://schemas.openxmlformats.org/officeDocument/2006/relationships" id="258" r:id="R15204dd6af8c4795"/>
    <p:sldId xmlns:r="http://schemas.openxmlformats.org/officeDocument/2006/relationships" id="259" r:id="R56fabe4e5647415e"/>
    <p:sldId xmlns:r="http://schemas.openxmlformats.org/officeDocument/2006/relationships" id="260" r:id="Ra81773a915f04a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693ddb1514057" /><Relationship Type="http://schemas.openxmlformats.org/officeDocument/2006/relationships/slide" Target="/ppt/slides/slide1.xml" Id="R6322743a932f46d3" /><Relationship Type="http://schemas.openxmlformats.org/officeDocument/2006/relationships/slide" Target="/ppt/slides/slide2.xml" Id="Re3a82483b6bd4547" /><Relationship Type="http://schemas.openxmlformats.org/officeDocument/2006/relationships/slide" Target="/ppt/slides/slide3.xml" Id="R15204dd6af8c4795" /><Relationship Type="http://schemas.openxmlformats.org/officeDocument/2006/relationships/slide" Target="/ppt/slides/slide4.xml" Id="R56fabe4e5647415e" /><Relationship Type="http://schemas.openxmlformats.org/officeDocument/2006/relationships/slide" Target="/ppt/slides/slide5.xml" Id="Ra81773a915f04a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41b3baee794b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6f407f75b4b45" /><Relationship Type="http://schemas.openxmlformats.org/officeDocument/2006/relationships/theme" Target="/ppt/slideMasters/theme/theme1.xml" Id="Rfa398d0d499344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c6f407f75b4b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098657cd94d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1f9c222c84c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75462b07745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57904685004f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e160e34f048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NOME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NOME KOMMUNE ble etablert [år] og holder til i Ulefoss.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Ringsevja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3830 Ulefoss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 94 62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postmottak@nome.kommune.no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www.nome.kommune.no/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964 963 371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NOME KOMMUNE</a:t>
            </a:r>
          </a:p>
        </p:txBody>
      </p:sp>
    </p:spTree>
  </p:cSld>
  <p:clrMapOvr>
    <a:masterClrMapping xmlns:a="http://schemas.openxmlformats.org/drawingml/2006/main"/>
  </p:clrMapOvr>
</p:sld>
</file>