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8f233a5c844e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43f5fb5faf4eec"/>
  </p:sldMasterIdLst>
  <p:sldIdLst>
    <p:sldId xmlns:r="http://schemas.openxmlformats.org/officeDocument/2006/relationships" id="256" r:id="R0d6f560849f1462d"/>
    <p:sldId xmlns:r="http://schemas.openxmlformats.org/officeDocument/2006/relationships" id="257" r:id="R5277c979572f4633"/>
    <p:sldId xmlns:r="http://schemas.openxmlformats.org/officeDocument/2006/relationships" id="258" r:id="R859af35e14f44b3e"/>
    <p:sldId xmlns:r="http://schemas.openxmlformats.org/officeDocument/2006/relationships" id="259" r:id="Rab4ac309152344c2"/>
    <p:sldId xmlns:r="http://schemas.openxmlformats.org/officeDocument/2006/relationships" id="260" r:id="R75a17c81884f42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43f5fb5faf4eec" /><Relationship Type="http://schemas.openxmlformats.org/officeDocument/2006/relationships/slide" Target="/ppt/slides/slide1.xml" Id="R0d6f560849f1462d" /><Relationship Type="http://schemas.openxmlformats.org/officeDocument/2006/relationships/slide" Target="/ppt/slides/slide2.xml" Id="R5277c979572f4633" /><Relationship Type="http://schemas.openxmlformats.org/officeDocument/2006/relationships/slide" Target="/ppt/slides/slide3.xml" Id="R859af35e14f44b3e" /><Relationship Type="http://schemas.openxmlformats.org/officeDocument/2006/relationships/slide" Target="/ppt/slides/slide4.xml" Id="Rab4ac309152344c2" /><Relationship Type="http://schemas.openxmlformats.org/officeDocument/2006/relationships/slide" Target="/ppt/slides/slide5.xml" Id="R75a17c81884f42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d0aaadacf447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8da4db9c447c8" /><Relationship Type="http://schemas.openxmlformats.org/officeDocument/2006/relationships/theme" Target="/ppt/slideMasters/theme/theme1.xml" Id="R8843ff90c6414c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28da4db9c447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4c17e36234a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515fbf6284e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dfd6273b448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4570494cd42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b5136de4444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HJARTDAL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HJARTDAL KOMMUNE ble etablert [år] og holder til i Sauland.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Saulandsvegen 414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3692 Sauland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02 80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postmottak@hjartdal.kommune.no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www.hjartdal.kommune.no/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964 963 649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HJARTDAL KOMMUNE</a:t>
            </a:r>
          </a:p>
        </p:txBody>
      </p:sp>
    </p:spTree>
  </p:cSld>
  <p:clrMapOvr>
    <a:masterClrMapping xmlns:a="http://schemas.openxmlformats.org/drawingml/2006/main"/>
  </p:clrMapOvr>
</p:sld>
</file>