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fe49ed38c74a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d3896b956c422e"/>
  </p:sldMasterIdLst>
  <p:sldIdLst>
    <p:sldId xmlns:r="http://schemas.openxmlformats.org/officeDocument/2006/relationships" id="256" r:id="Rd195c9ff2dd443c9"/>
    <p:sldId xmlns:r="http://schemas.openxmlformats.org/officeDocument/2006/relationships" id="257" r:id="R69a60a5ecefb4ed7"/>
    <p:sldId xmlns:r="http://schemas.openxmlformats.org/officeDocument/2006/relationships" id="258" r:id="R5a99496132ea483f"/>
    <p:sldId xmlns:r="http://schemas.openxmlformats.org/officeDocument/2006/relationships" id="259" r:id="R6578c49cb59940d8"/>
    <p:sldId xmlns:r="http://schemas.openxmlformats.org/officeDocument/2006/relationships" id="260" r:id="R5974afb456a44b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d3896b956c422e" /><Relationship Type="http://schemas.openxmlformats.org/officeDocument/2006/relationships/slide" Target="/ppt/slides/slide1.xml" Id="Rd195c9ff2dd443c9" /><Relationship Type="http://schemas.openxmlformats.org/officeDocument/2006/relationships/slide" Target="/ppt/slides/slide2.xml" Id="R69a60a5ecefb4ed7" /><Relationship Type="http://schemas.openxmlformats.org/officeDocument/2006/relationships/slide" Target="/ppt/slides/slide3.xml" Id="R5a99496132ea483f" /><Relationship Type="http://schemas.openxmlformats.org/officeDocument/2006/relationships/slide" Target="/ppt/slides/slide4.xml" Id="R6578c49cb59940d8" /><Relationship Type="http://schemas.openxmlformats.org/officeDocument/2006/relationships/slide" Target="/ppt/slides/slide5.xml" Id="R5974afb456a44b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8710eb834844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d04b1f9f24931" /><Relationship Type="http://schemas.openxmlformats.org/officeDocument/2006/relationships/theme" Target="/ppt/slideMasters/theme/theme1.xml" Id="R608e7585f6db48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dd04b1f9f249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5f0f555eb4d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210996a1e4e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b53b0e6ab45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1faa04d6a46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50ea693f046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KVITESEID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KVITESEID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KVITESEID KOMMUNE ble etablert [år] og holder til i Kviteseid.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KVITESEID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KVITESEID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KVITESEID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Kviteseidgata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3850 Kviteseid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06 81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post@kviteseid.kommune.no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www.kviteseid.kommune.no/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964 963 827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KVITESEID KOMMUNE</a:t>
            </a:r>
          </a:p>
        </p:txBody>
      </p:sp>
    </p:spTree>
  </p:cSld>
  <p:clrMapOvr>
    <a:masterClrMapping xmlns:a="http://schemas.openxmlformats.org/drawingml/2006/main"/>
  </p:clrMapOvr>
</p:sld>
</file>