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d623eef86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1b83cd03549a5"/>
  </p:sldMasterIdLst>
  <p:sldIdLst>
    <p:sldId xmlns:r="http://schemas.openxmlformats.org/officeDocument/2006/relationships" id="256" r:id="Rf123aafef49e4f89"/>
    <p:sldId xmlns:r="http://schemas.openxmlformats.org/officeDocument/2006/relationships" id="257" r:id="R77e2c43f539d45cb"/>
    <p:sldId xmlns:r="http://schemas.openxmlformats.org/officeDocument/2006/relationships" id="258" r:id="Reb1975d746544bbd"/>
    <p:sldId xmlns:r="http://schemas.openxmlformats.org/officeDocument/2006/relationships" id="259" r:id="Ra1088b4a16cc42c1"/>
    <p:sldId xmlns:r="http://schemas.openxmlformats.org/officeDocument/2006/relationships" id="260" r:id="R0b77e5f58b9e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1b83cd03549a5" /><Relationship Type="http://schemas.openxmlformats.org/officeDocument/2006/relationships/slide" Target="/ppt/slides/slide1.xml" Id="Rf123aafef49e4f89" /><Relationship Type="http://schemas.openxmlformats.org/officeDocument/2006/relationships/slide" Target="/ppt/slides/slide2.xml" Id="R77e2c43f539d45cb" /><Relationship Type="http://schemas.openxmlformats.org/officeDocument/2006/relationships/slide" Target="/ppt/slides/slide3.xml" Id="Reb1975d746544bbd" /><Relationship Type="http://schemas.openxmlformats.org/officeDocument/2006/relationships/slide" Target="/ppt/slides/slide4.xml" Id="Ra1088b4a16cc42c1" /><Relationship Type="http://schemas.openxmlformats.org/officeDocument/2006/relationships/slide" Target="/ppt/slides/slide5.xml" Id="R0b77e5f58b9e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b44bcf502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408295a840a7" /><Relationship Type="http://schemas.openxmlformats.org/officeDocument/2006/relationships/theme" Target="/ppt/slideMasters/theme/theme1.xml" Id="R9d2f7ad6a1fe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9408295a8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08cafe36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e54ec758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93d5a45a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e0f36fecd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ef9cf8b0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KOMMUNE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38357700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post@kvinesdal.kommune.no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www.kvinesdal.kommune.no/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