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026c796a3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3ae1a94584654"/>
  </p:sldMasterIdLst>
  <p:sldIdLst>
    <p:sldId xmlns:r="http://schemas.openxmlformats.org/officeDocument/2006/relationships" id="256" r:id="R99c58dbce535420c"/>
    <p:sldId xmlns:r="http://schemas.openxmlformats.org/officeDocument/2006/relationships" id="257" r:id="R8b7b809a8a92443c"/>
    <p:sldId xmlns:r="http://schemas.openxmlformats.org/officeDocument/2006/relationships" id="258" r:id="Re645f8cc15b04690"/>
    <p:sldId xmlns:r="http://schemas.openxmlformats.org/officeDocument/2006/relationships" id="259" r:id="Rf205ab7003cb4ccc"/>
    <p:sldId xmlns:r="http://schemas.openxmlformats.org/officeDocument/2006/relationships" id="260" r:id="Rc8ed9f221bf5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3ae1a94584654" /><Relationship Type="http://schemas.openxmlformats.org/officeDocument/2006/relationships/slide" Target="/ppt/slides/slide1.xml" Id="R99c58dbce535420c" /><Relationship Type="http://schemas.openxmlformats.org/officeDocument/2006/relationships/slide" Target="/ppt/slides/slide2.xml" Id="R8b7b809a8a92443c" /><Relationship Type="http://schemas.openxmlformats.org/officeDocument/2006/relationships/slide" Target="/ppt/slides/slide3.xml" Id="Re645f8cc15b04690" /><Relationship Type="http://schemas.openxmlformats.org/officeDocument/2006/relationships/slide" Target="/ppt/slides/slide4.xml" Id="Rf205ab7003cb4ccc" /><Relationship Type="http://schemas.openxmlformats.org/officeDocument/2006/relationships/slide" Target="/ppt/slides/slide5.xml" Id="Rc8ed9f221bf5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f27f2527c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e722098a4e11" /><Relationship Type="http://schemas.openxmlformats.org/officeDocument/2006/relationships/theme" Target="/ppt/slideMasters/theme/theme1.xml" Id="Rc37fb575748a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9e722098a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caeb0cbc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e8ade3bf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602e73c2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9c631f92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3c5d4e5a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