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26d8af716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f549a2cb14da8"/>
  </p:sldMasterIdLst>
  <p:sldIdLst>
    <p:sldId xmlns:r="http://schemas.openxmlformats.org/officeDocument/2006/relationships" id="256" r:id="Reaf3a278901e4dd7"/>
    <p:sldId xmlns:r="http://schemas.openxmlformats.org/officeDocument/2006/relationships" id="257" r:id="R7770a590613443b1"/>
    <p:sldId xmlns:r="http://schemas.openxmlformats.org/officeDocument/2006/relationships" id="258" r:id="Rfabe9e23a0d84577"/>
    <p:sldId xmlns:r="http://schemas.openxmlformats.org/officeDocument/2006/relationships" id="259" r:id="Ra993153e394c4fb5"/>
    <p:sldId xmlns:r="http://schemas.openxmlformats.org/officeDocument/2006/relationships" id="260" r:id="R90d70598c8bc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f549a2cb14da8" /><Relationship Type="http://schemas.openxmlformats.org/officeDocument/2006/relationships/slide" Target="/ppt/slides/slide1.xml" Id="Reaf3a278901e4dd7" /><Relationship Type="http://schemas.openxmlformats.org/officeDocument/2006/relationships/slide" Target="/ppt/slides/slide2.xml" Id="R7770a590613443b1" /><Relationship Type="http://schemas.openxmlformats.org/officeDocument/2006/relationships/slide" Target="/ppt/slides/slide3.xml" Id="Rfabe9e23a0d84577" /><Relationship Type="http://schemas.openxmlformats.org/officeDocument/2006/relationships/slide" Target="/ppt/slides/slide4.xml" Id="Ra993153e394c4fb5" /><Relationship Type="http://schemas.openxmlformats.org/officeDocument/2006/relationships/slide" Target="/ppt/slides/slide5.xml" Id="R90d70598c8bc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ca61a72c146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ed8d1caa473c" /><Relationship Type="http://schemas.openxmlformats.org/officeDocument/2006/relationships/theme" Target="/ppt/slideMasters/theme/theme1.xml" Id="Rad9bb21b31b7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5ed8d1caa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b93a0a0fd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aac5dc3f6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e49d0a65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b0736edf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f72d2ae9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NISSEDAL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NISSEDAL KOMMUNE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Treungvegen 398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04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info@nissedal.kommune.no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www.nissedal.kommune.no/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