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99d8c7966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6c3aa310945f4"/>
  </p:sldMasterIdLst>
  <p:sldIdLst>
    <p:sldId xmlns:r="http://schemas.openxmlformats.org/officeDocument/2006/relationships" id="256" r:id="R38133dcb5b384a9b"/>
    <p:sldId xmlns:r="http://schemas.openxmlformats.org/officeDocument/2006/relationships" id="257" r:id="R2c46b54284844122"/>
    <p:sldId xmlns:r="http://schemas.openxmlformats.org/officeDocument/2006/relationships" id="258" r:id="R50eb7e04074f4ec0"/>
    <p:sldId xmlns:r="http://schemas.openxmlformats.org/officeDocument/2006/relationships" id="259" r:id="R3868a527462244ef"/>
    <p:sldId xmlns:r="http://schemas.openxmlformats.org/officeDocument/2006/relationships" id="260" r:id="R027110aa101c41a1"/>
    <p:sldId xmlns:r="http://schemas.openxmlformats.org/officeDocument/2006/relationships" id="261" r:id="Rbe3e28b529de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6c3aa310945f4" /><Relationship Type="http://schemas.openxmlformats.org/officeDocument/2006/relationships/slide" Target="/ppt/slides/slide1.xml" Id="R38133dcb5b384a9b" /><Relationship Type="http://schemas.openxmlformats.org/officeDocument/2006/relationships/slide" Target="/ppt/slides/slide2.xml" Id="R2c46b54284844122" /><Relationship Type="http://schemas.openxmlformats.org/officeDocument/2006/relationships/slide" Target="/ppt/slides/slide3.xml" Id="R50eb7e04074f4ec0" /><Relationship Type="http://schemas.openxmlformats.org/officeDocument/2006/relationships/slide" Target="/ppt/slides/slide4.xml" Id="R3868a527462244ef" /><Relationship Type="http://schemas.openxmlformats.org/officeDocument/2006/relationships/slide" Target="/ppt/slides/slide5.xml" Id="R027110aa101c41a1" /><Relationship Type="http://schemas.openxmlformats.org/officeDocument/2006/relationships/slide" Target="/ppt/slides/slide6.xml" Id="Rbe3e28b529de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d80388bbd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91dd9042f4bcf" /><Relationship Type="http://schemas.openxmlformats.org/officeDocument/2006/relationships/theme" Target="/ppt/slideMasters/theme/theme1.xml" Id="Rd73bd7793236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91dd9042f4b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19a927ac9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d2c56027b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95cff11245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c83f216e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fe1aac10547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a795e2073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