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f7562808904b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4262265a6d474b"/>
  </p:sldMasterIdLst>
  <p:sldIdLst>
    <p:sldId xmlns:r="http://schemas.openxmlformats.org/officeDocument/2006/relationships" id="256" r:id="R057136d3538b41db"/>
    <p:sldId xmlns:r="http://schemas.openxmlformats.org/officeDocument/2006/relationships" id="257" r:id="R790868a2eeec4a5f"/>
    <p:sldId xmlns:r="http://schemas.openxmlformats.org/officeDocument/2006/relationships" id="258" r:id="Rdb502d51aaf34588"/>
    <p:sldId xmlns:r="http://schemas.openxmlformats.org/officeDocument/2006/relationships" id="259" r:id="R18951323f0b74f79"/>
    <p:sldId xmlns:r="http://schemas.openxmlformats.org/officeDocument/2006/relationships" id="260" r:id="R9c183ed6a17345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4262265a6d474b" /><Relationship Type="http://schemas.openxmlformats.org/officeDocument/2006/relationships/slide" Target="/ppt/slides/slide1.xml" Id="R057136d3538b41db" /><Relationship Type="http://schemas.openxmlformats.org/officeDocument/2006/relationships/slide" Target="/ppt/slides/slide2.xml" Id="R790868a2eeec4a5f" /><Relationship Type="http://schemas.openxmlformats.org/officeDocument/2006/relationships/slide" Target="/ppt/slides/slide3.xml" Id="Rdb502d51aaf34588" /><Relationship Type="http://schemas.openxmlformats.org/officeDocument/2006/relationships/slide" Target="/ppt/slides/slide4.xml" Id="R18951323f0b74f79" /><Relationship Type="http://schemas.openxmlformats.org/officeDocument/2006/relationships/slide" Target="/ppt/slides/slide5.xml" Id="R9c183ed6a17345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3ab351e20a4d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ef61e2f9e40a2" /><Relationship Type="http://schemas.openxmlformats.org/officeDocument/2006/relationships/theme" Target="/ppt/slideMasters/theme/theme1.xml" Id="R4c641c4d1df242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6ef61e2f9e40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ccbceb85642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9975126164a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c221238d143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7e3440c5346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1df75300148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TOKKE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TOKKE KOMMUNE ble etablert [år] og holder til i 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Storvegen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3880 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 07 52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postmottak@tokke.kommune.no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www.tokke.kommune.no/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