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c0b5aaf1ea45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e8a8f942d04335"/>
  </p:sldMasterIdLst>
  <p:sldIdLst>
    <p:sldId xmlns:r="http://schemas.openxmlformats.org/officeDocument/2006/relationships" id="256" r:id="Re2fd27237ca24519"/>
    <p:sldId xmlns:r="http://schemas.openxmlformats.org/officeDocument/2006/relationships" id="257" r:id="R91ac36f1a1344d9b"/>
    <p:sldId xmlns:r="http://schemas.openxmlformats.org/officeDocument/2006/relationships" id="258" r:id="R47453dfa73e247e8"/>
    <p:sldId xmlns:r="http://schemas.openxmlformats.org/officeDocument/2006/relationships" id="259" r:id="R58840fe2da2d470c"/>
    <p:sldId xmlns:r="http://schemas.openxmlformats.org/officeDocument/2006/relationships" id="260" r:id="R4019e106265349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8a8f942d04335" /><Relationship Type="http://schemas.openxmlformats.org/officeDocument/2006/relationships/slide" Target="/ppt/slides/slide1.xml" Id="Re2fd27237ca24519" /><Relationship Type="http://schemas.openxmlformats.org/officeDocument/2006/relationships/slide" Target="/ppt/slides/slide2.xml" Id="R91ac36f1a1344d9b" /><Relationship Type="http://schemas.openxmlformats.org/officeDocument/2006/relationships/slide" Target="/ppt/slides/slide3.xml" Id="R47453dfa73e247e8" /><Relationship Type="http://schemas.openxmlformats.org/officeDocument/2006/relationships/slide" Target="/ppt/slides/slide4.xml" Id="R58840fe2da2d470c" /><Relationship Type="http://schemas.openxmlformats.org/officeDocument/2006/relationships/slide" Target="/ppt/slides/slide5.xml" Id="R4019e106265349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e5367a2ade41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7240265b24e5f" /><Relationship Type="http://schemas.openxmlformats.org/officeDocument/2006/relationships/theme" Target="/ppt/slideMasters/theme/theme1.xml" Id="R2ec17ed193474d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47240265b24e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fbd46bdcd45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a8e218d1842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18a23688445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e56e85ba84b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f1132bbc947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KOMMUNE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33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postmottak@sandnes.kommune.no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www.sandnes.kommune.no/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