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091b11206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82ee35c0e4108"/>
  </p:sldMasterIdLst>
  <p:sldIdLst>
    <p:sldId xmlns:r="http://schemas.openxmlformats.org/officeDocument/2006/relationships" id="256" r:id="R821224c9e2cf4dc0"/>
    <p:sldId xmlns:r="http://schemas.openxmlformats.org/officeDocument/2006/relationships" id="257" r:id="Ra498cbc4455d4ef8"/>
    <p:sldId xmlns:r="http://schemas.openxmlformats.org/officeDocument/2006/relationships" id="258" r:id="R19120670284d4c68"/>
    <p:sldId xmlns:r="http://schemas.openxmlformats.org/officeDocument/2006/relationships" id="259" r:id="Rff3b26da9a8445f2"/>
    <p:sldId xmlns:r="http://schemas.openxmlformats.org/officeDocument/2006/relationships" id="260" r:id="R77cc0fbd0805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82ee35c0e4108" /><Relationship Type="http://schemas.openxmlformats.org/officeDocument/2006/relationships/slide" Target="/ppt/slides/slide1.xml" Id="R821224c9e2cf4dc0" /><Relationship Type="http://schemas.openxmlformats.org/officeDocument/2006/relationships/slide" Target="/ppt/slides/slide2.xml" Id="Ra498cbc4455d4ef8" /><Relationship Type="http://schemas.openxmlformats.org/officeDocument/2006/relationships/slide" Target="/ppt/slides/slide3.xml" Id="R19120670284d4c68" /><Relationship Type="http://schemas.openxmlformats.org/officeDocument/2006/relationships/slide" Target="/ppt/slides/slide4.xml" Id="Rff3b26da9a8445f2" /><Relationship Type="http://schemas.openxmlformats.org/officeDocument/2006/relationships/slide" Target="/ppt/slides/slide5.xml" Id="R77cc0fbd0805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28041ccc6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ded22f1e41fe" /><Relationship Type="http://schemas.openxmlformats.org/officeDocument/2006/relationships/theme" Target="/ppt/slideMasters/theme/theme1.xml" Id="R7efa63aaf1a9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9aded22f1e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da5eb2b9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86604279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1d833466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07ec44e09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b9c37911a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