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a66c24b6b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7aaa0eee44c51"/>
  </p:sldMasterIdLst>
  <p:sldIdLst>
    <p:sldId xmlns:r="http://schemas.openxmlformats.org/officeDocument/2006/relationships" id="256" r:id="R2a53f6d970a34990"/>
    <p:sldId xmlns:r="http://schemas.openxmlformats.org/officeDocument/2006/relationships" id="257" r:id="R9c6b6208e1c54890"/>
    <p:sldId xmlns:r="http://schemas.openxmlformats.org/officeDocument/2006/relationships" id="258" r:id="Reeeede5f90f04dc6"/>
    <p:sldId xmlns:r="http://schemas.openxmlformats.org/officeDocument/2006/relationships" id="259" r:id="Rb48f7052c3f04b8b"/>
    <p:sldId xmlns:r="http://schemas.openxmlformats.org/officeDocument/2006/relationships" id="260" r:id="R7288b0e58a80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7aaa0eee44c51" /><Relationship Type="http://schemas.openxmlformats.org/officeDocument/2006/relationships/slide" Target="/ppt/slides/slide1.xml" Id="R2a53f6d970a34990" /><Relationship Type="http://schemas.openxmlformats.org/officeDocument/2006/relationships/slide" Target="/ppt/slides/slide2.xml" Id="R9c6b6208e1c54890" /><Relationship Type="http://schemas.openxmlformats.org/officeDocument/2006/relationships/slide" Target="/ppt/slides/slide3.xml" Id="Reeeede5f90f04dc6" /><Relationship Type="http://schemas.openxmlformats.org/officeDocument/2006/relationships/slide" Target="/ppt/slides/slide4.xml" Id="Rb48f7052c3f04b8b" /><Relationship Type="http://schemas.openxmlformats.org/officeDocument/2006/relationships/slide" Target="/ppt/slides/slide5.xml" Id="R7288b0e58a80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a27e12cc54d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45abc5fef441c" /><Relationship Type="http://schemas.openxmlformats.org/officeDocument/2006/relationships/theme" Target="/ppt/slideMasters/theme/theme1.xml" Id="R348c9c2f5576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45abc5fef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52e77a174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aca6230fb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f2463c086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b86e3e44348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74f0a4aeb44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KOMMUNE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postmottak@lillesand.kommune.no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www.lillesand.kommune.no/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