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1c3d856f824f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d500702a074669"/>
  </p:sldMasterIdLst>
  <p:sldIdLst>
    <p:sldId xmlns:r="http://schemas.openxmlformats.org/officeDocument/2006/relationships" id="256" r:id="R87e004d7871f43a8"/>
    <p:sldId xmlns:r="http://schemas.openxmlformats.org/officeDocument/2006/relationships" id="257" r:id="R3962187442cc4887"/>
    <p:sldId xmlns:r="http://schemas.openxmlformats.org/officeDocument/2006/relationships" id="258" r:id="R5974f2be61564b6c"/>
    <p:sldId xmlns:r="http://schemas.openxmlformats.org/officeDocument/2006/relationships" id="259" r:id="R0919e0ada0dd48ff"/>
    <p:sldId xmlns:r="http://schemas.openxmlformats.org/officeDocument/2006/relationships" id="260" r:id="Rf92642b3c42945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d500702a074669" /><Relationship Type="http://schemas.openxmlformats.org/officeDocument/2006/relationships/slide" Target="/ppt/slides/slide1.xml" Id="R87e004d7871f43a8" /><Relationship Type="http://schemas.openxmlformats.org/officeDocument/2006/relationships/slide" Target="/ppt/slides/slide2.xml" Id="R3962187442cc4887" /><Relationship Type="http://schemas.openxmlformats.org/officeDocument/2006/relationships/slide" Target="/ppt/slides/slide3.xml" Id="R5974f2be61564b6c" /><Relationship Type="http://schemas.openxmlformats.org/officeDocument/2006/relationships/slide" Target="/ppt/slides/slide4.xml" Id="R0919e0ada0dd48ff" /><Relationship Type="http://schemas.openxmlformats.org/officeDocument/2006/relationships/slide" Target="/ppt/slides/slide5.xml" Id="Rf92642b3c42945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a22d49e48743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62d5b2fad46f2" /><Relationship Type="http://schemas.openxmlformats.org/officeDocument/2006/relationships/theme" Target="/ppt/slideMasters/theme/theme1.xml" Id="Rc8d156a4bc1041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162d5b2fad46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43fe782894e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b484fcf0f4b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e5096e40d49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47dca07c741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012817b604e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SOKNDAL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SOKNDAL KOMMUNE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47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postmottak@sokndal.kommune.no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www.sokndal.kommune.no/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