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3bf91bef2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5fa5824694ece"/>
  </p:sldMasterIdLst>
  <p:sldIdLst>
    <p:sldId xmlns:r="http://schemas.openxmlformats.org/officeDocument/2006/relationships" id="256" r:id="Rbeadcbfb1b4942fc"/>
    <p:sldId xmlns:r="http://schemas.openxmlformats.org/officeDocument/2006/relationships" id="257" r:id="R857087e833f74425"/>
    <p:sldId xmlns:r="http://schemas.openxmlformats.org/officeDocument/2006/relationships" id="258" r:id="R25ee8d7e225f4b20"/>
    <p:sldId xmlns:r="http://schemas.openxmlformats.org/officeDocument/2006/relationships" id="259" r:id="R1aa9e15ca696462e"/>
    <p:sldId xmlns:r="http://schemas.openxmlformats.org/officeDocument/2006/relationships" id="260" r:id="Rc3bc31ea4979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5fa5824694ece" /><Relationship Type="http://schemas.openxmlformats.org/officeDocument/2006/relationships/slide" Target="/ppt/slides/slide1.xml" Id="Rbeadcbfb1b4942fc" /><Relationship Type="http://schemas.openxmlformats.org/officeDocument/2006/relationships/slide" Target="/ppt/slides/slide2.xml" Id="R857087e833f74425" /><Relationship Type="http://schemas.openxmlformats.org/officeDocument/2006/relationships/slide" Target="/ppt/slides/slide3.xml" Id="R25ee8d7e225f4b20" /><Relationship Type="http://schemas.openxmlformats.org/officeDocument/2006/relationships/slide" Target="/ppt/slides/slide4.xml" Id="R1aa9e15ca696462e" /><Relationship Type="http://schemas.openxmlformats.org/officeDocument/2006/relationships/slide" Target="/ppt/slides/slide5.xml" Id="Rc3bc31ea4979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4dc45e8a4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3b3aa9354443" /><Relationship Type="http://schemas.openxmlformats.org/officeDocument/2006/relationships/theme" Target="/ppt/slideMasters/theme/theme1.xml" Id="Rab49f1d48e51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53b3aa935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0ba51ffb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1577e4d7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64a769158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c0104dc8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5cf5abbc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KOMMUNE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Tjennaveien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post@tvedestrand.kommune.no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www.tvedestrand.kommune.no/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