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b59d72f6f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f4893b0e60432f"/>
  </p:sldMasterIdLst>
  <p:sldIdLst>
    <p:sldId xmlns:r="http://schemas.openxmlformats.org/officeDocument/2006/relationships" id="256" r:id="R30d7d5c6259c4479"/>
    <p:sldId xmlns:r="http://schemas.openxmlformats.org/officeDocument/2006/relationships" id="257" r:id="Rc89f3df032da4489"/>
    <p:sldId xmlns:r="http://schemas.openxmlformats.org/officeDocument/2006/relationships" id="258" r:id="R4448d1b88bcc4baf"/>
    <p:sldId xmlns:r="http://schemas.openxmlformats.org/officeDocument/2006/relationships" id="259" r:id="Rfc2fc828cffc4fdc"/>
    <p:sldId xmlns:r="http://schemas.openxmlformats.org/officeDocument/2006/relationships" id="260" r:id="R9369296dda6b47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4893b0e60432f" /><Relationship Type="http://schemas.openxmlformats.org/officeDocument/2006/relationships/slide" Target="/ppt/slides/slide1.xml" Id="R30d7d5c6259c4479" /><Relationship Type="http://schemas.openxmlformats.org/officeDocument/2006/relationships/slide" Target="/ppt/slides/slide2.xml" Id="Rc89f3df032da4489" /><Relationship Type="http://schemas.openxmlformats.org/officeDocument/2006/relationships/slide" Target="/ppt/slides/slide3.xml" Id="R4448d1b88bcc4baf" /><Relationship Type="http://schemas.openxmlformats.org/officeDocument/2006/relationships/slide" Target="/ppt/slides/slide4.xml" Id="Rfc2fc828cffc4fdc" /><Relationship Type="http://schemas.openxmlformats.org/officeDocument/2006/relationships/slide" Target="/ppt/slides/slide5.xml" Id="R9369296dda6b47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0529c3f2746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c5b9727f74e5c" /><Relationship Type="http://schemas.openxmlformats.org/officeDocument/2006/relationships/theme" Target="/ppt/slideMasters/theme/theme1.xml" Id="Raf128072642b45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7c5b9727f74e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d3cb94bfd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f6b5b3537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096a1b37242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1d1ed49646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f07b85368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BIRKENES KOMMUNE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28 15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postmottak@birkenes.kommune.no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www.birkenes.kommune.no/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