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822ece14b44c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070fc788d844cc"/>
  </p:sldMasterIdLst>
  <p:sldIdLst>
    <p:sldId xmlns:r="http://schemas.openxmlformats.org/officeDocument/2006/relationships" id="256" r:id="Rfac111a39fa549c4"/>
    <p:sldId xmlns:r="http://schemas.openxmlformats.org/officeDocument/2006/relationships" id="257" r:id="R31653fc97cba419b"/>
    <p:sldId xmlns:r="http://schemas.openxmlformats.org/officeDocument/2006/relationships" id="258" r:id="Ra495151901a545e8"/>
    <p:sldId xmlns:r="http://schemas.openxmlformats.org/officeDocument/2006/relationships" id="259" r:id="Rc6059e25fb13402a"/>
    <p:sldId xmlns:r="http://schemas.openxmlformats.org/officeDocument/2006/relationships" id="260" r:id="Rb652e694681f4b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70fc788d844cc" /><Relationship Type="http://schemas.openxmlformats.org/officeDocument/2006/relationships/slide" Target="/ppt/slides/slide1.xml" Id="Rfac111a39fa549c4" /><Relationship Type="http://schemas.openxmlformats.org/officeDocument/2006/relationships/slide" Target="/ppt/slides/slide2.xml" Id="R31653fc97cba419b" /><Relationship Type="http://schemas.openxmlformats.org/officeDocument/2006/relationships/slide" Target="/ppt/slides/slide3.xml" Id="Ra495151901a545e8" /><Relationship Type="http://schemas.openxmlformats.org/officeDocument/2006/relationships/slide" Target="/ppt/slides/slide4.xml" Id="Rc6059e25fb13402a" /><Relationship Type="http://schemas.openxmlformats.org/officeDocument/2006/relationships/slide" Target="/ppt/slides/slide5.xml" Id="Rb652e694681f4b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653384df544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c1a1297e945a8" /><Relationship Type="http://schemas.openxmlformats.org/officeDocument/2006/relationships/theme" Target="/ppt/slideMasters/theme/theme1.xml" Id="R311c889255f1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0c1a1297e945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39395e3f846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d6bf280c241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6653eaa5d43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b1ee647fb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762f2e856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KOMMUNE ble etablert [år] og holder til i Moi.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4460 Moi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40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964 966 486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