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ff39179ef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df86bd4ab4fe3"/>
  </p:sldMasterIdLst>
  <p:sldIdLst>
    <p:sldId xmlns:r="http://schemas.openxmlformats.org/officeDocument/2006/relationships" id="256" r:id="R2a781f5ec6bb479f"/>
    <p:sldId xmlns:r="http://schemas.openxmlformats.org/officeDocument/2006/relationships" id="257" r:id="R2ba55b201ada4798"/>
    <p:sldId xmlns:r="http://schemas.openxmlformats.org/officeDocument/2006/relationships" id="258" r:id="R1e1d6b07a622485d"/>
    <p:sldId xmlns:r="http://schemas.openxmlformats.org/officeDocument/2006/relationships" id="259" r:id="R6fc53ff7928a4300"/>
    <p:sldId xmlns:r="http://schemas.openxmlformats.org/officeDocument/2006/relationships" id="260" r:id="Rd300b20fd4a7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bdf86bd4ab4fe3" /><Relationship Type="http://schemas.openxmlformats.org/officeDocument/2006/relationships/slide" Target="/ppt/slides/slide1.xml" Id="R2a781f5ec6bb479f" /><Relationship Type="http://schemas.openxmlformats.org/officeDocument/2006/relationships/slide" Target="/ppt/slides/slide2.xml" Id="R2ba55b201ada4798" /><Relationship Type="http://schemas.openxmlformats.org/officeDocument/2006/relationships/slide" Target="/ppt/slides/slide3.xml" Id="R1e1d6b07a622485d" /><Relationship Type="http://schemas.openxmlformats.org/officeDocument/2006/relationships/slide" Target="/ppt/slides/slide4.xml" Id="R6fc53ff7928a4300" /><Relationship Type="http://schemas.openxmlformats.org/officeDocument/2006/relationships/slide" Target="/ppt/slides/slide5.xml" Id="Rd300b20fd4a7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b840b104d40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3585728724f89" /><Relationship Type="http://schemas.openxmlformats.org/officeDocument/2006/relationships/theme" Target="/ppt/slideMasters/theme/theme1.xml" Id="R0ba3f8001258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358572872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407e60c54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76d412b746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e3bf7042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4e024d93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7e5f0c310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