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36e5aae30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cfb0101a1433c"/>
  </p:sldMasterIdLst>
  <p:sldIdLst>
    <p:sldId xmlns:r="http://schemas.openxmlformats.org/officeDocument/2006/relationships" id="256" r:id="Rccd0b39e03eb48ad"/>
    <p:sldId xmlns:r="http://schemas.openxmlformats.org/officeDocument/2006/relationships" id="257" r:id="Rca577b706f04425e"/>
    <p:sldId xmlns:r="http://schemas.openxmlformats.org/officeDocument/2006/relationships" id="258" r:id="R71479fb6ace042cb"/>
    <p:sldId xmlns:r="http://schemas.openxmlformats.org/officeDocument/2006/relationships" id="259" r:id="R26cf35c444b941db"/>
    <p:sldId xmlns:r="http://schemas.openxmlformats.org/officeDocument/2006/relationships" id="260" r:id="R397fa0168854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cfb0101a1433c" /><Relationship Type="http://schemas.openxmlformats.org/officeDocument/2006/relationships/slide" Target="/ppt/slides/slide1.xml" Id="Rccd0b39e03eb48ad" /><Relationship Type="http://schemas.openxmlformats.org/officeDocument/2006/relationships/slide" Target="/ppt/slides/slide2.xml" Id="Rca577b706f04425e" /><Relationship Type="http://schemas.openxmlformats.org/officeDocument/2006/relationships/slide" Target="/ppt/slides/slide3.xml" Id="R71479fb6ace042cb" /><Relationship Type="http://schemas.openxmlformats.org/officeDocument/2006/relationships/slide" Target="/ppt/slides/slide4.xml" Id="R26cf35c444b941db" /><Relationship Type="http://schemas.openxmlformats.org/officeDocument/2006/relationships/slide" Target="/ppt/slides/slide5.xml" Id="R397fa0168854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c82ee73c7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bc5d66df48d3" /><Relationship Type="http://schemas.openxmlformats.org/officeDocument/2006/relationships/theme" Target="/ppt/slideMasters/theme/theme1.xml" Id="R54d3410f2a54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7bc5d66df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b5bf10e25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902df2da4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d3291fa2c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449af3106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8b00c205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 KOMMUNE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79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skule@ha.kommune.no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