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58315bfddf45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7cdb79db634f33"/>
  </p:sldMasterIdLst>
  <p:sldIdLst>
    <p:sldId xmlns:r="http://schemas.openxmlformats.org/officeDocument/2006/relationships" id="256" r:id="R9ae166aa12974be4"/>
    <p:sldId xmlns:r="http://schemas.openxmlformats.org/officeDocument/2006/relationships" id="257" r:id="R26ebc60035ea4e77"/>
    <p:sldId xmlns:r="http://schemas.openxmlformats.org/officeDocument/2006/relationships" id="258" r:id="R60cc9fa68ed64462"/>
    <p:sldId xmlns:r="http://schemas.openxmlformats.org/officeDocument/2006/relationships" id="259" r:id="R8d5dbcddba2c4f96"/>
    <p:sldId xmlns:r="http://schemas.openxmlformats.org/officeDocument/2006/relationships" id="260" r:id="R35bb51f5c9fe4a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7cdb79db634f33" /><Relationship Type="http://schemas.openxmlformats.org/officeDocument/2006/relationships/slide" Target="/ppt/slides/slide1.xml" Id="R9ae166aa12974be4" /><Relationship Type="http://schemas.openxmlformats.org/officeDocument/2006/relationships/slide" Target="/ppt/slides/slide2.xml" Id="R26ebc60035ea4e77" /><Relationship Type="http://schemas.openxmlformats.org/officeDocument/2006/relationships/slide" Target="/ppt/slides/slide3.xml" Id="R60cc9fa68ed64462" /><Relationship Type="http://schemas.openxmlformats.org/officeDocument/2006/relationships/slide" Target="/ppt/slides/slide4.xml" Id="R8d5dbcddba2c4f96" /><Relationship Type="http://schemas.openxmlformats.org/officeDocument/2006/relationships/slide" Target="/ppt/slides/slide5.xml" Id="R35bb51f5c9fe4a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38e2e5afa445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a05fb61f94d4c" /><Relationship Type="http://schemas.openxmlformats.org/officeDocument/2006/relationships/theme" Target="/ppt/slideMasters/theme/theme1.xml" Id="R58a1cda2c9b14c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5a05fb61f94d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81db388b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369381fb244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367ba06d43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90a5f84f0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f911888c03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RISØR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RISØR KOMMUNE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Furumoveien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14 96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post@risor.kommune.no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www.risor.kommune.no/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964 977 402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RISØR KOMMUNE</a:t>
            </a:r>
          </a:p>
        </p:txBody>
      </p:sp>
    </p:spTree>
  </p:cSld>
  <p:clrMapOvr>
    <a:masterClrMapping xmlns:a="http://schemas.openxmlformats.org/drawingml/2006/main"/>
  </p:clrMapOvr>
</p:sld>
</file>