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e274758fa64d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c8b2d117194b89"/>
  </p:sldMasterIdLst>
  <p:sldIdLst>
    <p:sldId xmlns:r="http://schemas.openxmlformats.org/officeDocument/2006/relationships" id="256" r:id="R6e255c3faed549bf"/>
    <p:sldId xmlns:r="http://schemas.openxmlformats.org/officeDocument/2006/relationships" id="257" r:id="Rb64c02a3916b4516"/>
    <p:sldId xmlns:r="http://schemas.openxmlformats.org/officeDocument/2006/relationships" id="258" r:id="Rc44df690aaf34cf6"/>
    <p:sldId xmlns:r="http://schemas.openxmlformats.org/officeDocument/2006/relationships" id="259" r:id="Rb7261739ac494da8"/>
    <p:sldId xmlns:r="http://schemas.openxmlformats.org/officeDocument/2006/relationships" id="260" r:id="Rd51043e505d74c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8b2d117194b89" /><Relationship Type="http://schemas.openxmlformats.org/officeDocument/2006/relationships/slide" Target="/ppt/slides/slide1.xml" Id="R6e255c3faed549bf" /><Relationship Type="http://schemas.openxmlformats.org/officeDocument/2006/relationships/slide" Target="/ppt/slides/slide2.xml" Id="Rb64c02a3916b4516" /><Relationship Type="http://schemas.openxmlformats.org/officeDocument/2006/relationships/slide" Target="/ppt/slides/slide3.xml" Id="Rc44df690aaf34cf6" /><Relationship Type="http://schemas.openxmlformats.org/officeDocument/2006/relationships/slide" Target="/ppt/slides/slide4.xml" Id="Rb7261739ac494da8" /><Relationship Type="http://schemas.openxmlformats.org/officeDocument/2006/relationships/slide" Target="/ppt/slides/slide5.xml" Id="Rd51043e505d74c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c6860ac8d4d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f10525f3d4c57" /><Relationship Type="http://schemas.openxmlformats.org/officeDocument/2006/relationships/theme" Target="/ppt/slideMasters/theme/theme1.xml" Id="Rf1da24f400d246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ff10525f3d4c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dbfd092de4f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632e5c6b144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eae4ea61846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79c0c9f574a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36c9bfd9a4e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GJESDAL KOMMUNE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Rettedalen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61 11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postmottak@gjesdal.kommune.no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www.gjesdal.kommune.no/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