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19f55519d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0e06627464805"/>
  </p:sldMasterIdLst>
  <p:sldIdLst>
    <p:sldId xmlns:r="http://schemas.openxmlformats.org/officeDocument/2006/relationships" id="256" r:id="Rdf20757c1f9346c4"/>
    <p:sldId xmlns:r="http://schemas.openxmlformats.org/officeDocument/2006/relationships" id="257" r:id="R1d69035b78ad43d2"/>
    <p:sldId xmlns:r="http://schemas.openxmlformats.org/officeDocument/2006/relationships" id="258" r:id="Rcccbe9c71e19478e"/>
    <p:sldId xmlns:r="http://schemas.openxmlformats.org/officeDocument/2006/relationships" id="259" r:id="Rc53e08d2a75c4580"/>
    <p:sldId xmlns:r="http://schemas.openxmlformats.org/officeDocument/2006/relationships" id="260" r:id="R25980d55553c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0e06627464805" /><Relationship Type="http://schemas.openxmlformats.org/officeDocument/2006/relationships/slide" Target="/ppt/slides/slide1.xml" Id="Rdf20757c1f9346c4" /><Relationship Type="http://schemas.openxmlformats.org/officeDocument/2006/relationships/slide" Target="/ppt/slides/slide2.xml" Id="R1d69035b78ad43d2" /><Relationship Type="http://schemas.openxmlformats.org/officeDocument/2006/relationships/slide" Target="/ppt/slides/slide3.xml" Id="Rcccbe9c71e19478e" /><Relationship Type="http://schemas.openxmlformats.org/officeDocument/2006/relationships/slide" Target="/ppt/slides/slide4.xml" Id="Rc53e08d2a75c4580" /><Relationship Type="http://schemas.openxmlformats.org/officeDocument/2006/relationships/slide" Target="/ppt/slides/slide5.xml" Id="R25980d55553c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4f16bd759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3ff27ea37409a" /><Relationship Type="http://schemas.openxmlformats.org/officeDocument/2006/relationships/theme" Target="/ppt/slideMasters/theme/theme1.xml" Id="R9ca2e1d6bbb2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3ff27ea37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24ead5957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f4f21bfb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13b83023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cdfa3513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7e0ed39dd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VANYLVEN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VANYLVEN KOMMUNE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postmottak@vanylven.kommune.no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www.vanylven.kommune.no/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VANYLVEN KOMMUNE</a:t>
            </a:r>
          </a:p>
        </p:txBody>
      </p:sp>
    </p:spTree>
  </p:cSld>
  <p:clrMapOvr>
    <a:masterClrMapping xmlns:a="http://schemas.openxmlformats.org/drawingml/2006/main"/>
  </p:clrMapOvr>
</p:sld>
</file>