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0780c9cc0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66956a13c444a"/>
  </p:sldMasterIdLst>
  <p:sldIdLst>
    <p:sldId xmlns:r="http://schemas.openxmlformats.org/officeDocument/2006/relationships" id="256" r:id="R56bdc90dd49d40ec"/>
    <p:sldId xmlns:r="http://schemas.openxmlformats.org/officeDocument/2006/relationships" id="257" r:id="Rdd7736b1a2504b20"/>
    <p:sldId xmlns:r="http://schemas.openxmlformats.org/officeDocument/2006/relationships" id="258" r:id="R0b4a7e4c08a34191"/>
    <p:sldId xmlns:r="http://schemas.openxmlformats.org/officeDocument/2006/relationships" id="259" r:id="Rdf436d46fac04e3e"/>
    <p:sldId xmlns:r="http://schemas.openxmlformats.org/officeDocument/2006/relationships" id="260" r:id="Ra104f08a27b2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66956a13c444a" /><Relationship Type="http://schemas.openxmlformats.org/officeDocument/2006/relationships/slide" Target="/ppt/slides/slide1.xml" Id="R56bdc90dd49d40ec" /><Relationship Type="http://schemas.openxmlformats.org/officeDocument/2006/relationships/slide" Target="/ppt/slides/slide2.xml" Id="Rdd7736b1a2504b20" /><Relationship Type="http://schemas.openxmlformats.org/officeDocument/2006/relationships/slide" Target="/ppt/slides/slide3.xml" Id="R0b4a7e4c08a34191" /><Relationship Type="http://schemas.openxmlformats.org/officeDocument/2006/relationships/slide" Target="/ppt/slides/slide4.xml" Id="Rdf436d46fac04e3e" /><Relationship Type="http://schemas.openxmlformats.org/officeDocument/2006/relationships/slide" Target="/ppt/slides/slide5.xml" Id="Ra104f08a27b2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ea9726b8f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d2dceb1a48e1" /><Relationship Type="http://schemas.openxmlformats.org/officeDocument/2006/relationships/theme" Target="/ppt/slideMasters/theme/theme1.xml" Id="R4dd9a812b812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2d2dceb1a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8b527ebb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689de509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121afee5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da94dccd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615e2a02d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