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7f13894d8d40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9353abf57549e0"/>
  </p:sldMasterIdLst>
  <p:sldIdLst>
    <p:sldId xmlns:r="http://schemas.openxmlformats.org/officeDocument/2006/relationships" id="256" r:id="Ra18a3a7b3b394866"/>
    <p:sldId xmlns:r="http://schemas.openxmlformats.org/officeDocument/2006/relationships" id="257" r:id="R0c3932f436304747"/>
    <p:sldId xmlns:r="http://schemas.openxmlformats.org/officeDocument/2006/relationships" id="258" r:id="R08e07d9468184b3c"/>
    <p:sldId xmlns:r="http://schemas.openxmlformats.org/officeDocument/2006/relationships" id="259" r:id="R6a6ce501487d4f0f"/>
    <p:sldId xmlns:r="http://schemas.openxmlformats.org/officeDocument/2006/relationships" id="260" r:id="R85e9d18498f241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353abf57549e0" /><Relationship Type="http://schemas.openxmlformats.org/officeDocument/2006/relationships/slide" Target="/ppt/slides/slide1.xml" Id="Ra18a3a7b3b394866" /><Relationship Type="http://schemas.openxmlformats.org/officeDocument/2006/relationships/slide" Target="/ppt/slides/slide2.xml" Id="R0c3932f436304747" /><Relationship Type="http://schemas.openxmlformats.org/officeDocument/2006/relationships/slide" Target="/ppt/slides/slide3.xml" Id="R08e07d9468184b3c" /><Relationship Type="http://schemas.openxmlformats.org/officeDocument/2006/relationships/slide" Target="/ppt/slides/slide4.xml" Id="R6a6ce501487d4f0f" /><Relationship Type="http://schemas.openxmlformats.org/officeDocument/2006/relationships/slide" Target="/ppt/slides/slide5.xml" Id="R85e9d18498f241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ad81f426b847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82bbe8c0b472c" /><Relationship Type="http://schemas.openxmlformats.org/officeDocument/2006/relationships/theme" Target="/ppt/slideMasters/theme/theme1.xml" Id="R89597ea88b034d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a82bbe8c0b47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fccc2fe0f4c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1092e3bf24a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96eee430048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b23adf65c4d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7613b499848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SULDAL KOMMUNE ble etablert [år] og holder til i 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4230 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79 22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postmottak@suldal.kommune.no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