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591d69686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1d3ef595243cd"/>
  </p:sldMasterIdLst>
  <p:sldIdLst>
    <p:sldId xmlns:r="http://schemas.openxmlformats.org/officeDocument/2006/relationships" id="256" r:id="Ra8fbd00edaf74056"/>
    <p:sldId xmlns:r="http://schemas.openxmlformats.org/officeDocument/2006/relationships" id="257" r:id="Rc350551ebff9410a"/>
    <p:sldId xmlns:r="http://schemas.openxmlformats.org/officeDocument/2006/relationships" id="258" r:id="R83fb0902545f487b"/>
    <p:sldId xmlns:r="http://schemas.openxmlformats.org/officeDocument/2006/relationships" id="259" r:id="R37c90fa6a7974400"/>
    <p:sldId xmlns:r="http://schemas.openxmlformats.org/officeDocument/2006/relationships" id="260" r:id="Rc363ac7f20fc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1d3ef595243cd" /><Relationship Type="http://schemas.openxmlformats.org/officeDocument/2006/relationships/slide" Target="/ppt/slides/slide1.xml" Id="Ra8fbd00edaf74056" /><Relationship Type="http://schemas.openxmlformats.org/officeDocument/2006/relationships/slide" Target="/ppt/slides/slide2.xml" Id="Rc350551ebff9410a" /><Relationship Type="http://schemas.openxmlformats.org/officeDocument/2006/relationships/slide" Target="/ppt/slides/slide3.xml" Id="R83fb0902545f487b" /><Relationship Type="http://schemas.openxmlformats.org/officeDocument/2006/relationships/slide" Target="/ppt/slides/slide4.xml" Id="R37c90fa6a7974400" /><Relationship Type="http://schemas.openxmlformats.org/officeDocument/2006/relationships/slide" Target="/ppt/slides/slide5.xml" Id="Rc363ac7f20fc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7fcd47de8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3f8297f84d20" /><Relationship Type="http://schemas.openxmlformats.org/officeDocument/2006/relationships/theme" Target="/ppt/slideMasters/theme/theme1.xml" Id="Re5cb9d232eb2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913f8297f8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15e3131e3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1e67a671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28d6c4bf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d3f0ebd79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a6da24160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09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