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6c7fd552f04d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a6606f1fdc4a8b"/>
  </p:sldMasterIdLst>
  <p:sldIdLst>
    <p:sldId xmlns:r="http://schemas.openxmlformats.org/officeDocument/2006/relationships" id="256" r:id="R2b90f4b9c2764a8f"/>
    <p:sldId xmlns:r="http://schemas.openxmlformats.org/officeDocument/2006/relationships" id="257" r:id="R46161fb5d6d04ada"/>
    <p:sldId xmlns:r="http://schemas.openxmlformats.org/officeDocument/2006/relationships" id="258" r:id="Rb4a07c09e3ff4257"/>
    <p:sldId xmlns:r="http://schemas.openxmlformats.org/officeDocument/2006/relationships" id="259" r:id="R5c1673112e9842d1"/>
    <p:sldId xmlns:r="http://schemas.openxmlformats.org/officeDocument/2006/relationships" id="260" r:id="Rf1c6aa5cd167491b"/>
    <p:sldId xmlns:r="http://schemas.openxmlformats.org/officeDocument/2006/relationships" id="261" r:id="Rbbe3bd1276564b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a6606f1fdc4a8b" /><Relationship Type="http://schemas.openxmlformats.org/officeDocument/2006/relationships/slide" Target="/ppt/slides/slide1.xml" Id="R2b90f4b9c2764a8f" /><Relationship Type="http://schemas.openxmlformats.org/officeDocument/2006/relationships/slide" Target="/ppt/slides/slide2.xml" Id="R46161fb5d6d04ada" /><Relationship Type="http://schemas.openxmlformats.org/officeDocument/2006/relationships/slide" Target="/ppt/slides/slide3.xml" Id="Rb4a07c09e3ff4257" /><Relationship Type="http://schemas.openxmlformats.org/officeDocument/2006/relationships/slide" Target="/ppt/slides/slide4.xml" Id="R5c1673112e9842d1" /><Relationship Type="http://schemas.openxmlformats.org/officeDocument/2006/relationships/slide" Target="/ppt/slides/slide5.xml" Id="Rf1c6aa5cd167491b" /><Relationship Type="http://schemas.openxmlformats.org/officeDocument/2006/relationships/slide" Target="/ppt/slides/slide6.xml" Id="Rbbe3bd1276564b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2e59d4a714e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65da9b14a4850" /><Relationship Type="http://schemas.openxmlformats.org/officeDocument/2006/relationships/theme" Target="/ppt/slideMasters/theme/theme1.xml" Id="Rfd8f6322bbbe4c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c65da9b14a48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35c62e18944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3176cd76e46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87792e5b44a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4f51b420d48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c31d34a1345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d02aeb1fd4d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SAUDA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SAUDA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SAUDA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SAUDA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SAUDA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SAUDA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4200 Sauda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 78 62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post@sauda.kommune.no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www.sauda.kommune.no/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964 979 367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SAUDA KOMMUNE</a:t>
            </a:r>
          </a:p>
        </p:txBody>
      </p:sp>
    </p:spTree>
  </p:cSld>
  <p:clrMapOvr>
    <a:masterClrMapping xmlns:a="http://schemas.openxmlformats.org/drawingml/2006/main"/>
  </p:clrMapOvr>
</p:sld>
</file>