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aee32be6a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1540ead2f4320"/>
  </p:sldMasterIdLst>
  <p:sldIdLst>
    <p:sldId xmlns:r="http://schemas.openxmlformats.org/officeDocument/2006/relationships" id="256" r:id="R04f80b5c6dfb4e71"/>
    <p:sldId xmlns:r="http://schemas.openxmlformats.org/officeDocument/2006/relationships" id="257" r:id="Rcf3c82e2ec0741ce"/>
    <p:sldId xmlns:r="http://schemas.openxmlformats.org/officeDocument/2006/relationships" id="258" r:id="R0be8a5b61b7e45e2"/>
    <p:sldId xmlns:r="http://schemas.openxmlformats.org/officeDocument/2006/relationships" id="259" r:id="R53b704c0e5ea44f2"/>
    <p:sldId xmlns:r="http://schemas.openxmlformats.org/officeDocument/2006/relationships" id="260" r:id="Ra0bad53c0d13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1540ead2f4320" /><Relationship Type="http://schemas.openxmlformats.org/officeDocument/2006/relationships/slide" Target="/ppt/slides/slide1.xml" Id="R04f80b5c6dfb4e71" /><Relationship Type="http://schemas.openxmlformats.org/officeDocument/2006/relationships/slide" Target="/ppt/slides/slide2.xml" Id="Rcf3c82e2ec0741ce" /><Relationship Type="http://schemas.openxmlformats.org/officeDocument/2006/relationships/slide" Target="/ppt/slides/slide3.xml" Id="R0be8a5b61b7e45e2" /><Relationship Type="http://schemas.openxmlformats.org/officeDocument/2006/relationships/slide" Target="/ppt/slides/slide4.xml" Id="R53b704c0e5ea44f2" /><Relationship Type="http://schemas.openxmlformats.org/officeDocument/2006/relationships/slide" Target="/ppt/slides/slide5.xml" Id="Ra0bad53c0d13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6de66ea69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cf2dd2b04638" /><Relationship Type="http://schemas.openxmlformats.org/officeDocument/2006/relationships/theme" Target="/ppt/slideMasters/theme/theme1.xml" Id="Rb62420de526c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ccf2dd2b0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370f6e627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d9e4d62e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58e891f1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b22280e8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cc57ba0b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