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86fcff11a249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4c9d9a0ece4155"/>
  </p:sldMasterIdLst>
  <p:sldIdLst>
    <p:sldId xmlns:r="http://schemas.openxmlformats.org/officeDocument/2006/relationships" id="256" r:id="R0c0a0fd29e534e23"/>
    <p:sldId xmlns:r="http://schemas.openxmlformats.org/officeDocument/2006/relationships" id="257" r:id="Re1500c7f1bb24d57"/>
    <p:sldId xmlns:r="http://schemas.openxmlformats.org/officeDocument/2006/relationships" id="258" r:id="R0d28e585e6e44470"/>
    <p:sldId xmlns:r="http://schemas.openxmlformats.org/officeDocument/2006/relationships" id="259" r:id="Rce3d73fafff34721"/>
    <p:sldId xmlns:r="http://schemas.openxmlformats.org/officeDocument/2006/relationships" id="260" r:id="R0d73d9a5fd8a49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c9d9a0ece4155" /><Relationship Type="http://schemas.openxmlformats.org/officeDocument/2006/relationships/slide" Target="/ppt/slides/slide1.xml" Id="R0c0a0fd29e534e23" /><Relationship Type="http://schemas.openxmlformats.org/officeDocument/2006/relationships/slide" Target="/ppt/slides/slide2.xml" Id="Re1500c7f1bb24d57" /><Relationship Type="http://schemas.openxmlformats.org/officeDocument/2006/relationships/slide" Target="/ppt/slides/slide3.xml" Id="R0d28e585e6e44470" /><Relationship Type="http://schemas.openxmlformats.org/officeDocument/2006/relationships/slide" Target="/ppt/slides/slide4.xml" Id="Rce3d73fafff34721" /><Relationship Type="http://schemas.openxmlformats.org/officeDocument/2006/relationships/slide" Target="/ppt/slides/slide5.xml" Id="R0d73d9a5fd8a49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43bd543cd4f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a96a9e3de4db1" /><Relationship Type="http://schemas.openxmlformats.org/officeDocument/2006/relationships/theme" Target="/ppt/slideMasters/theme/theme1.xml" Id="R504184fdad1a4e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fa96a9e3de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23b2bacdb48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a3332aafc49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0f3db5cd148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a736bdcdf4c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ba4624c654e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ULSTEIN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KOMMUNE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 01 75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postmottak@ulstein.kommune.no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www.ulstein.kommune.no/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ULSTEIN KOMMUNE</a:t>
            </a:r>
          </a:p>
        </p:txBody>
      </p:sp>
    </p:spTree>
  </p:cSld>
  <p:clrMapOvr>
    <a:masterClrMapping xmlns:a="http://schemas.openxmlformats.org/drawingml/2006/main"/>
  </p:clrMapOvr>
</p:sld>
</file>