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b8a923068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1cd6675f34de8"/>
  </p:sldMasterIdLst>
  <p:sldIdLst>
    <p:sldId xmlns:r="http://schemas.openxmlformats.org/officeDocument/2006/relationships" id="256" r:id="Rc382b9024f314d95"/>
    <p:sldId xmlns:r="http://schemas.openxmlformats.org/officeDocument/2006/relationships" id="257" r:id="Ra99d74c5c87f4e5e"/>
    <p:sldId xmlns:r="http://schemas.openxmlformats.org/officeDocument/2006/relationships" id="258" r:id="R1119a176b4744218"/>
    <p:sldId xmlns:r="http://schemas.openxmlformats.org/officeDocument/2006/relationships" id="259" r:id="Rad7ef2f490994b17"/>
    <p:sldId xmlns:r="http://schemas.openxmlformats.org/officeDocument/2006/relationships" id="260" r:id="R5fae020bb0b0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1cd6675f34de8" /><Relationship Type="http://schemas.openxmlformats.org/officeDocument/2006/relationships/slide" Target="/ppt/slides/slide1.xml" Id="Rc382b9024f314d95" /><Relationship Type="http://schemas.openxmlformats.org/officeDocument/2006/relationships/slide" Target="/ppt/slides/slide2.xml" Id="Ra99d74c5c87f4e5e" /><Relationship Type="http://schemas.openxmlformats.org/officeDocument/2006/relationships/slide" Target="/ppt/slides/slide3.xml" Id="R1119a176b4744218" /><Relationship Type="http://schemas.openxmlformats.org/officeDocument/2006/relationships/slide" Target="/ppt/slides/slide4.xml" Id="Rad7ef2f490994b17" /><Relationship Type="http://schemas.openxmlformats.org/officeDocument/2006/relationships/slide" Target="/ppt/slides/slide5.xml" Id="R5fae020bb0b0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b5e2e13ed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1cc0ceef4cd9" /><Relationship Type="http://schemas.openxmlformats.org/officeDocument/2006/relationships/theme" Target="/ppt/slideMasters/theme/theme1.xml" Id="R034944d80e80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61cc0ceef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e74ebf2b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ef6808367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3e027301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71b70ceb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7a098ecbd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 KOMMUNE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