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4500b6e30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dfec0b7ce4d57"/>
  </p:sldMasterIdLst>
  <p:sldIdLst>
    <p:sldId xmlns:r="http://schemas.openxmlformats.org/officeDocument/2006/relationships" id="256" r:id="R84da98ff33054b46"/>
    <p:sldId xmlns:r="http://schemas.openxmlformats.org/officeDocument/2006/relationships" id="257" r:id="Re96ed48fbd0045f7"/>
    <p:sldId xmlns:r="http://schemas.openxmlformats.org/officeDocument/2006/relationships" id="258" r:id="Ra2bd1d3199aa4440"/>
    <p:sldId xmlns:r="http://schemas.openxmlformats.org/officeDocument/2006/relationships" id="259" r:id="Ref409261d3c84cab"/>
    <p:sldId xmlns:r="http://schemas.openxmlformats.org/officeDocument/2006/relationships" id="260" r:id="R929253a2dcbf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dfec0b7ce4d57" /><Relationship Type="http://schemas.openxmlformats.org/officeDocument/2006/relationships/slide" Target="/ppt/slides/slide1.xml" Id="R84da98ff33054b46" /><Relationship Type="http://schemas.openxmlformats.org/officeDocument/2006/relationships/slide" Target="/ppt/slides/slide2.xml" Id="Re96ed48fbd0045f7" /><Relationship Type="http://schemas.openxmlformats.org/officeDocument/2006/relationships/slide" Target="/ppt/slides/slide3.xml" Id="Ra2bd1d3199aa4440" /><Relationship Type="http://schemas.openxmlformats.org/officeDocument/2006/relationships/slide" Target="/ppt/slides/slide4.xml" Id="Ref409261d3c84cab" /><Relationship Type="http://schemas.openxmlformats.org/officeDocument/2006/relationships/slide" Target="/ppt/slides/slide5.xml" Id="R929253a2dcbf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8c3c2052e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7b8ac3004508" /><Relationship Type="http://schemas.openxmlformats.org/officeDocument/2006/relationships/theme" Target="/ppt/slideMasters/theme/theme1.xml" Id="Rc884c76aa505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97b8ac300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9652ac4f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7a370d9b4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9f0350fa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a2a3d0e8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fcb846fd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