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685cdec2f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e9e6bad0f460a"/>
  </p:sldMasterIdLst>
  <p:sldIdLst>
    <p:sldId xmlns:r="http://schemas.openxmlformats.org/officeDocument/2006/relationships" id="256" r:id="R58bd55608b7b43c3"/>
    <p:sldId xmlns:r="http://schemas.openxmlformats.org/officeDocument/2006/relationships" id="257" r:id="R848159ee64914c6e"/>
    <p:sldId xmlns:r="http://schemas.openxmlformats.org/officeDocument/2006/relationships" id="258" r:id="R14454b8350e540b2"/>
    <p:sldId xmlns:r="http://schemas.openxmlformats.org/officeDocument/2006/relationships" id="259" r:id="R543a018035d84b35"/>
    <p:sldId xmlns:r="http://schemas.openxmlformats.org/officeDocument/2006/relationships" id="260" r:id="R195792b43849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e9e6bad0f460a" /><Relationship Type="http://schemas.openxmlformats.org/officeDocument/2006/relationships/slide" Target="/ppt/slides/slide1.xml" Id="R58bd55608b7b43c3" /><Relationship Type="http://schemas.openxmlformats.org/officeDocument/2006/relationships/slide" Target="/ppt/slides/slide2.xml" Id="R848159ee64914c6e" /><Relationship Type="http://schemas.openxmlformats.org/officeDocument/2006/relationships/slide" Target="/ppt/slides/slide3.xml" Id="R14454b8350e540b2" /><Relationship Type="http://schemas.openxmlformats.org/officeDocument/2006/relationships/slide" Target="/ppt/slides/slide4.xml" Id="R543a018035d84b35" /><Relationship Type="http://schemas.openxmlformats.org/officeDocument/2006/relationships/slide" Target="/ppt/slides/slide5.xml" Id="R195792b43849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0e715c66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f6aaeca84e5c" /><Relationship Type="http://schemas.openxmlformats.org/officeDocument/2006/relationships/theme" Target="/ppt/slideMasters/theme/theme1.xml" Id="R6fa6e9be4b57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7f6aaeca8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c2d9b978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69fc7b04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0a0f7901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45d6504d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a14dd3e07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