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b0acd3d4d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13396bc374f0b"/>
  </p:sldMasterIdLst>
  <p:sldIdLst>
    <p:sldId xmlns:r="http://schemas.openxmlformats.org/officeDocument/2006/relationships" id="256" r:id="Ra9f0b216b06b4d89"/>
    <p:sldId xmlns:r="http://schemas.openxmlformats.org/officeDocument/2006/relationships" id="257" r:id="R2af6fe486aab40f2"/>
    <p:sldId xmlns:r="http://schemas.openxmlformats.org/officeDocument/2006/relationships" id="258" r:id="R649376f7746e472f"/>
    <p:sldId xmlns:r="http://schemas.openxmlformats.org/officeDocument/2006/relationships" id="259" r:id="Rfede1d4c399b438d"/>
    <p:sldId xmlns:r="http://schemas.openxmlformats.org/officeDocument/2006/relationships" id="260" r:id="Rd4c4e02fb9c4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13396bc374f0b" /><Relationship Type="http://schemas.openxmlformats.org/officeDocument/2006/relationships/slide" Target="/ppt/slides/slide1.xml" Id="Ra9f0b216b06b4d89" /><Relationship Type="http://schemas.openxmlformats.org/officeDocument/2006/relationships/slide" Target="/ppt/slides/slide2.xml" Id="R2af6fe486aab40f2" /><Relationship Type="http://schemas.openxmlformats.org/officeDocument/2006/relationships/slide" Target="/ppt/slides/slide3.xml" Id="R649376f7746e472f" /><Relationship Type="http://schemas.openxmlformats.org/officeDocument/2006/relationships/slide" Target="/ppt/slides/slide4.xml" Id="Rfede1d4c399b438d" /><Relationship Type="http://schemas.openxmlformats.org/officeDocument/2006/relationships/slide" Target="/ppt/slides/slide5.xml" Id="Rd4c4e02fb9c4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8dcf7cdf2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5b66d06a845d5" /><Relationship Type="http://schemas.openxmlformats.org/officeDocument/2006/relationships/theme" Target="/ppt/slideMasters/theme/theme1.xml" Id="Redbe6221cfd9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5b66d06a8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d6a97964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5d01456d0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14f5206d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736a72815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93751964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