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eb53d2b60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d06f78dd847f9"/>
  </p:sldMasterIdLst>
  <p:sldIdLst>
    <p:sldId xmlns:r="http://schemas.openxmlformats.org/officeDocument/2006/relationships" id="256" r:id="R12b211c73a354245"/>
    <p:sldId xmlns:r="http://schemas.openxmlformats.org/officeDocument/2006/relationships" id="257" r:id="R63645d4733304810"/>
    <p:sldId xmlns:r="http://schemas.openxmlformats.org/officeDocument/2006/relationships" id="258" r:id="R00b8b2f23d484977"/>
    <p:sldId xmlns:r="http://schemas.openxmlformats.org/officeDocument/2006/relationships" id="259" r:id="R486f066f091a4aea"/>
    <p:sldId xmlns:r="http://schemas.openxmlformats.org/officeDocument/2006/relationships" id="260" r:id="R46ce6758c3c6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d06f78dd847f9" /><Relationship Type="http://schemas.openxmlformats.org/officeDocument/2006/relationships/slide" Target="/ppt/slides/slide1.xml" Id="R12b211c73a354245" /><Relationship Type="http://schemas.openxmlformats.org/officeDocument/2006/relationships/slide" Target="/ppt/slides/slide2.xml" Id="R63645d4733304810" /><Relationship Type="http://schemas.openxmlformats.org/officeDocument/2006/relationships/slide" Target="/ppt/slides/slide3.xml" Id="R00b8b2f23d484977" /><Relationship Type="http://schemas.openxmlformats.org/officeDocument/2006/relationships/slide" Target="/ppt/slides/slide4.xml" Id="R486f066f091a4aea" /><Relationship Type="http://schemas.openxmlformats.org/officeDocument/2006/relationships/slide" Target="/ppt/slides/slide5.xml" Id="R46ce6758c3c6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018e22aa8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c95ffc534bad" /><Relationship Type="http://schemas.openxmlformats.org/officeDocument/2006/relationships/theme" Target="/ppt/slideMasters/theme/theme1.xml" Id="R8b7374055111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cc95ffc53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598b6710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1723dfea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bdeac3317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0e35c4b2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0438067e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KOMMUNE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46 32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postmottak@froya.kommune.no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www.froya.kommune.no/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