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f417064d4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13e1541ee4f66"/>
  </p:sldMasterIdLst>
  <p:sldIdLst>
    <p:sldId xmlns:r="http://schemas.openxmlformats.org/officeDocument/2006/relationships" id="256" r:id="R5bfceb8be6344d1c"/>
    <p:sldId xmlns:r="http://schemas.openxmlformats.org/officeDocument/2006/relationships" id="257" r:id="R7bf9c1a2142d4251"/>
    <p:sldId xmlns:r="http://schemas.openxmlformats.org/officeDocument/2006/relationships" id="258" r:id="Ra0c99b3ab0e94b20"/>
    <p:sldId xmlns:r="http://schemas.openxmlformats.org/officeDocument/2006/relationships" id="259" r:id="Rb4d87c0ee68c426f"/>
    <p:sldId xmlns:r="http://schemas.openxmlformats.org/officeDocument/2006/relationships" id="260" r:id="Rf26bff8cb380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13e1541ee4f66" /><Relationship Type="http://schemas.openxmlformats.org/officeDocument/2006/relationships/slide" Target="/ppt/slides/slide1.xml" Id="R5bfceb8be6344d1c" /><Relationship Type="http://schemas.openxmlformats.org/officeDocument/2006/relationships/slide" Target="/ppt/slides/slide2.xml" Id="R7bf9c1a2142d4251" /><Relationship Type="http://schemas.openxmlformats.org/officeDocument/2006/relationships/slide" Target="/ppt/slides/slide3.xml" Id="Ra0c99b3ab0e94b20" /><Relationship Type="http://schemas.openxmlformats.org/officeDocument/2006/relationships/slide" Target="/ppt/slides/slide4.xml" Id="Rb4d87c0ee68c426f" /><Relationship Type="http://schemas.openxmlformats.org/officeDocument/2006/relationships/slide" Target="/ppt/slides/slide5.xml" Id="Rf26bff8cb380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d28871ed5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e34db2fe4512" /><Relationship Type="http://schemas.openxmlformats.org/officeDocument/2006/relationships/theme" Target="/ppt/slideMasters/theme/theme1.xml" Id="R06cdd7290060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1e34db2fe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19d32e22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b3d075398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ad0b03d4e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288be283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2cce4b6a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