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f28f7ded5e47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79da37917b4bca"/>
  </p:sldMasterIdLst>
  <p:sldIdLst>
    <p:sldId xmlns:r="http://schemas.openxmlformats.org/officeDocument/2006/relationships" id="256" r:id="R08d0adcdcd114e1c"/>
    <p:sldId xmlns:r="http://schemas.openxmlformats.org/officeDocument/2006/relationships" id="257" r:id="R1e3ee4c9fcde4544"/>
    <p:sldId xmlns:r="http://schemas.openxmlformats.org/officeDocument/2006/relationships" id="258" r:id="R1d9a06dc85d34a7e"/>
    <p:sldId xmlns:r="http://schemas.openxmlformats.org/officeDocument/2006/relationships" id="259" r:id="R21b8891f33f842da"/>
    <p:sldId xmlns:r="http://schemas.openxmlformats.org/officeDocument/2006/relationships" id="260" r:id="R689fcbca5aad4e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79da37917b4bca" /><Relationship Type="http://schemas.openxmlformats.org/officeDocument/2006/relationships/slide" Target="/ppt/slides/slide1.xml" Id="R08d0adcdcd114e1c" /><Relationship Type="http://schemas.openxmlformats.org/officeDocument/2006/relationships/slide" Target="/ppt/slides/slide2.xml" Id="R1e3ee4c9fcde4544" /><Relationship Type="http://schemas.openxmlformats.org/officeDocument/2006/relationships/slide" Target="/ppt/slides/slide3.xml" Id="R1d9a06dc85d34a7e" /><Relationship Type="http://schemas.openxmlformats.org/officeDocument/2006/relationships/slide" Target="/ppt/slides/slide4.xml" Id="R21b8891f33f842da" /><Relationship Type="http://schemas.openxmlformats.org/officeDocument/2006/relationships/slide" Target="/ppt/slides/slide5.xml" Id="R689fcbca5aad4e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ec20d7b384e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c0152317f4acc" /><Relationship Type="http://schemas.openxmlformats.org/officeDocument/2006/relationships/theme" Target="/ppt/slideMasters/theme/theme1.xml" Id="R50736cb740934e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8c0152317f4a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94c9f8f1d4b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d6b24ac5c4b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01e16a4a748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25a1ac2b641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172be06184a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BRØNNØY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BRØNNØY KOMMUNE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 Nielsens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8904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01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postmottak@bronnoy.kommune.no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www.bronnoy.kommune.no/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964 983 291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KOMMUNE</a:t>
            </a:r>
          </a:p>
        </p:txBody>
      </p:sp>
    </p:spTree>
  </p:cSld>
  <p:clrMapOvr>
    <a:masterClrMapping xmlns:a="http://schemas.openxmlformats.org/drawingml/2006/main"/>
  </p:clrMapOvr>
</p:sld>
</file>