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f07289acec4a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8e00dece13417c"/>
  </p:sldMasterIdLst>
  <p:sldIdLst>
    <p:sldId xmlns:r="http://schemas.openxmlformats.org/officeDocument/2006/relationships" id="256" r:id="R89793c2b1ca44cf2"/>
    <p:sldId xmlns:r="http://schemas.openxmlformats.org/officeDocument/2006/relationships" id="257" r:id="R57f0b442d9694553"/>
    <p:sldId xmlns:r="http://schemas.openxmlformats.org/officeDocument/2006/relationships" id="258" r:id="R7c2ad7e4c31040d5"/>
    <p:sldId xmlns:r="http://schemas.openxmlformats.org/officeDocument/2006/relationships" id="259" r:id="Rabae252e25e74766"/>
    <p:sldId xmlns:r="http://schemas.openxmlformats.org/officeDocument/2006/relationships" id="260" r:id="Racaab99ffe1e4a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8e00dece13417c" /><Relationship Type="http://schemas.openxmlformats.org/officeDocument/2006/relationships/slide" Target="/ppt/slides/slide1.xml" Id="R89793c2b1ca44cf2" /><Relationship Type="http://schemas.openxmlformats.org/officeDocument/2006/relationships/slide" Target="/ppt/slides/slide2.xml" Id="R57f0b442d9694553" /><Relationship Type="http://schemas.openxmlformats.org/officeDocument/2006/relationships/slide" Target="/ppt/slides/slide3.xml" Id="R7c2ad7e4c31040d5" /><Relationship Type="http://schemas.openxmlformats.org/officeDocument/2006/relationships/slide" Target="/ppt/slides/slide4.xml" Id="Rabae252e25e74766" /><Relationship Type="http://schemas.openxmlformats.org/officeDocument/2006/relationships/slide" Target="/ppt/slides/slide5.xml" Id="Racaab99ffe1e4a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ac69824004b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dd80812434010" /><Relationship Type="http://schemas.openxmlformats.org/officeDocument/2006/relationships/theme" Target="/ppt/slideMasters/theme/theme1.xml" Id="Rb1042a3d2e4f4a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3dd808124340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1c0a4dcd84a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f83c338284e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32b11a89e4d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625210ef340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4774824b440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VADSØ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VADSØ KOMMUNE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 94 23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postmottak@vadso.kommune.no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www.vadso.kommune.no/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964 993 602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