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adc54aefeb45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798f00fffc4813"/>
  </p:sldMasterIdLst>
  <p:sldIdLst>
    <p:sldId xmlns:r="http://schemas.openxmlformats.org/officeDocument/2006/relationships" id="256" r:id="R0f0abd3816a24bd0"/>
    <p:sldId xmlns:r="http://schemas.openxmlformats.org/officeDocument/2006/relationships" id="257" r:id="Rceead2ca0add4d88"/>
    <p:sldId xmlns:r="http://schemas.openxmlformats.org/officeDocument/2006/relationships" id="258" r:id="Rcd38896e38674ffb"/>
    <p:sldId xmlns:r="http://schemas.openxmlformats.org/officeDocument/2006/relationships" id="259" r:id="R7821929d5e8644c9"/>
    <p:sldId xmlns:r="http://schemas.openxmlformats.org/officeDocument/2006/relationships" id="260" r:id="R998e9482f75f46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98f00fffc4813" /><Relationship Type="http://schemas.openxmlformats.org/officeDocument/2006/relationships/slide" Target="/ppt/slides/slide1.xml" Id="R0f0abd3816a24bd0" /><Relationship Type="http://schemas.openxmlformats.org/officeDocument/2006/relationships/slide" Target="/ppt/slides/slide2.xml" Id="Rceead2ca0add4d88" /><Relationship Type="http://schemas.openxmlformats.org/officeDocument/2006/relationships/slide" Target="/ppt/slides/slide3.xml" Id="Rcd38896e38674ffb" /><Relationship Type="http://schemas.openxmlformats.org/officeDocument/2006/relationships/slide" Target="/ppt/slides/slide4.xml" Id="R7821929d5e8644c9" /><Relationship Type="http://schemas.openxmlformats.org/officeDocument/2006/relationships/slide" Target="/ppt/slides/slide5.xml" Id="R998e9482f75f46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88833ac2a42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cd3d8bb814cff" /><Relationship Type="http://schemas.openxmlformats.org/officeDocument/2006/relationships/theme" Target="/ppt/slideMasters/theme/theme1.xml" Id="R3dfb8fe387e44f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5cd3d8bb81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1d17439a946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b1a0ac25a4b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312e0e92245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94b5686c649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97f99b7dc40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STORFJORD KOMMUNE ble etablert [år] og holder til i Oteren.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Oldersletta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9046 Oteren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21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post@storfjord.kommune.no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964 994 129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STORFJORD KOMMUNE</a:t>
            </a:r>
          </a:p>
        </p:txBody>
      </p:sp>
    </p:spTree>
  </p:cSld>
  <p:clrMapOvr>
    <a:masterClrMapping xmlns:a="http://schemas.openxmlformats.org/drawingml/2006/main"/>
  </p:clrMapOvr>
</p:sld>
</file>