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7976140af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1af9783cc4f30"/>
  </p:sldMasterIdLst>
  <p:sldIdLst>
    <p:sldId xmlns:r="http://schemas.openxmlformats.org/officeDocument/2006/relationships" id="256" r:id="R4c59d6a14a5a4594"/>
    <p:sldId xmlns:r="http://schemas.openxmlformats.org/officeDocument/2006/relationships" id="257" r:id="R7569b75cf41d46db"/>
    <p:sldId xmlns:r="http://schemas.openxmlformats.org/officeDocument/2006/relationships" id="258" r:id="Rb63e6af2947c46e0"/>
    <p:sldId xmlns:r="http://schemas.openxmlformats.org/officeDocument/2006/relationships" id="259" r:id="R71530f322b424583"/>
    <p:sldId xmlns:r="http://schemas.openxmlformats.org/officeDocument/2006/relationships" id="260" r:id="R1a5d1cdd1e70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1af9783cc4f30" /><Relationship Type="http://schemas.openxmlformats.org/officeDocument/2006/relationships/slide" Target="/ppt/slides/slide1.xml" Id="R4c59d6a14a5a4594" /><Relationship Type="http://schemas.openxmlformats.org/officeDocument/2006/relationships/slide" Target="/ppt/slides/slide2.xml" Id="R7569b75cf41d46db" /><Relationship Type="http://schemas.openxmlformats.org/officeDocument/2006/relationships/slide" Target="/ppt/slides/slide3.xml" Id="Rb63e6af2947c46e0" /><Relationship Type="http://schemas.openxmlformats.org/officeDocument/2006/relationships/slide" Target="/ppt/slides/slide4.xml" Id="R71530f322b424583" /><Relationship Type="http://schemas.openxmlformats.org/officeDocument/2006/relationships/slide" Target="/ppt/slides/slide5.xml" Id="R1a5d1cdd1e70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f9715ab0f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96e6fa6ce4407" /><Relationship Type="http://schemas.openxmlformats.org/officeDocument/2006/relationships/theme" Target="/ppt/slideMasters/theme/theme1.xml" Id="R1b7fd86f6bfb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96e6fa6ce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35073a2b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0c4a55a9e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4cf48c7ec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e1fdff17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820434a6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ble etablert [år] og holder til i Værøy.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8063 Værøy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42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