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4d69a2148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f73fadd224ceb"/>
  </p:sldMasterIdLst>
  <p:sldIdLst>
    <p:sldId xmlns:r="http://schemas.openxmlformats.org/officeDocument/2006/relationships" id="256" r:id="Ra2291c3b19e3496f"/>
    <p:sldId xmlns:r="http://schemas.openxmlformats.org/officeDocument/2006/relationships" id="257" r:id="R7e39908dda294256"/>
    <p:sldId xmlns:r="http://schemas.openxmlformats.org/officeDocument/2006/relationships" id="258" r:id="Reaa571bfb8f84466"/>
    <p:sldId xmlns:r="http://schemas.openxmlformats.org/officeDocument/2006/relationships" id="259" r:id="R0444bb2d6f2e4f51"/>
    <p:sldId xmlns:r="http://schemas.openxmlformats.org/officeDocument/2006/relationships" id="260" r:id="R38df32331ba24f7e"/>
    <p:sldId xmlns:r="http://schemas.openxmlformats.org/officeDocument/2006/relationships" id="261" r:id="R0731dcf3f6db4441"/>
    <p:sldId xmlns:r="http://schemas.openxmlformats.org/officeDocument/2006/relationships" id="262" r:id="R5105fc551218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f73fadd224ceb" /><Relationship Type="http://schemas.openxmlformats.org/officeDocument/2006/relationships/slide" Target="/ppt/slides/slide1.xml" Id="Ra2291c3b19e3496f" /><Relationship Type="http://schemas.openxmlformats.org/officeDocument/2006/relationships/slide" Target="/ppt/slides/slide2.xml" Id="R7e39908dda294256" /><Relationship Type="http://schemas.openxmlformats.org/officeDocument/2006/relationships/slide" Target="/ppt/slides/slide3.xml" Id="Reaa571bfb8f84466" /><Relationship Type="http://schemas.openxmlformats.org/officeDocument/2006/relationships/slide" Target="/ppt/slides/slide4.xml" Id="R0444bb2d6f2e4f51" /><Relationship Type="http://schemas.openxmlformats.org/officeDocument/2006/relationships/slide" Target="/ppt/slides/slide5.xml" Id="R38df32331ba24f7e" /><Relationship Type="http://schemas.openxmlformats.org/officeDocument/2006/relationships/slide" Target="/ppt/slides/slide6.xml" Id="R0731dcf3f6db4441" /><Relationship Type="http://schemas.openxmlformats.org/officeDocument/2006/relationships/slide" Target="/ppt/slides/slide7.xml" Id="R5105fc551218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3f038ddef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c9b9a70794aac" /><Relationship Type="http://schemas.openxmlformats.org/officeDocument/2006/relationships/theme" Target="/ppt/slideMasters/theme/theme1.xml" Id="Redd464d216e7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c9b9a7079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f8c2a0174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18ec6d12a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c2b3375f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ac4c8d6a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35624f12c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eb8486717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970da751f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NUSFJORD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NUSFJORD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21 489 927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−9 921 788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200 502 761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LEISURE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09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booking@nusfjord.no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965 070 672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