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3ae88fa43941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a30aa1676f4959"/>
  </p:sldMasterIdLst>
  <p:sldIdLst>
    <p:sldId xmlns:r="http://schemas.openxmlformats.org/officeDocument/2006/relationships" id="256" r:id="Ra245a2f5d8f1450b"/>
    <p:sldId xmlns:r="http://schemas.openxmlformats.org/officeDocument/2006/relationships" id="257" r:id="Rcd53cfe3aef24475"/>
    <p:sldId xmlns:r="http://schemas.openxmlformats.org/officeDocument/2006/relationships" id="258" r:id="Rf1f8d58126d0447a"/>
    <p:sldId xmlns:r="http://schemas.openxmlformats.org/officeDocument/2006/relationships" id="259" r:id="Ra6c17a76eb904b24"/>
    <p:sldId xmlns:r="http://schemas.openxmlformats.org/officeDocument/2006/relationships" id="260" r:id="R490296066e9f4d50"/>
    <p:sldId xmlns:r="http://schemas.openxmlformats.org/officeDocument/2006/relationships" id="261" r:id="R77a5d2a88f3949d5"/>
    <p:sldId xmlns:r="http://schemas.openxmlformats.org/officeDocument/2006/relationships" id="262" r:id="R15ee8317783a46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a30aa1676f4959" /><Relationship Type="http://schemas.openxmlformats.org/officeDocument/2006/relationships/slide" Target="/ppt/slides/slide1.xml" Id="Ra245a2f5d8f1450b" /><Relationship Type="http://schemas.openxmlformats.org/officeDocument/2006/relationships/slide" Target="/ppt/slides/slide2.xml" Id="Rcd53cfe3aef24475" /><Relationship Type="http://schemas.openxmlformats.org/officeDocument/2006/relationships/slide" Target="/ppt/slides/slide3.xml" Id="Rf1f8d58126d0447a" /><Relationship Type="http://schemas.openxmlformats.org/officeDocument/2006/relationships/slide" Target="/ppt/slides/slide4.xml" Id="Ra6c17a76eb904b24" /><Relationship Type="http://schemas.openxmlformats.org/officeDocument/2006/relationships/slide" Target="/ppt/slides/slide5.xml" Id="R490296066e9f4d50" /><Relationship Type="http://schemas.openxmlformats.org/officeDocument/2006/relationships/slide" Target="/ppt/slides/slide6.xml" Id="R77a5d2a88f3949d5" /><Relationship Type="http://schemas.openxmlformats.org/officeDocument/2006/relationships/slide" Target="/ppt/slides/slide7.xml" Id="R15ee8317783a46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a19020721644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b1e2de05344ea" /><Relationship Type="http://schemas.openxmlformats.org/officeDocument/2006/relationships/theme" Target="/ppt/slideMasters/theme/theme1.xml" Id="Rebd21cde362943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8b1e2de05344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348f4394443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7aa4aca0649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e9d5c5a7c44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7add761fc45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26ef8e6774d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17a0f1d854f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21b3dd7ea4c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SIGMA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SIGMA REVISJON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14 074 370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3 089 827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2 465 805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448 909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5 475 470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NORING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TYST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CATIA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 INVEST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MVB INVEST AS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LEIKANGER YNGVE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Heiane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5131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19 79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sigma@sigmarevisjon.no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www.sigmarevisjon.no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965 289 380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