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8b689ba8a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d052045044866"/>
  </p:sldMasterIdLst>
  <p:sldIdLst>
    <p:sldId xmlns:r="http://schemas.openxmlformats.org/officeDocument/2006/relationships" id="256" r:id="R5ac52a40e11b4768"/>
    <p:sldId xmlns:r="http://schemas.openxmlformats.org/officeDocument/2006/relationships" id="257" r:id="R16d6c61f06ae4329"/>
    <p:sldId xmlns:r="http://schemas.openxmlformats.org/officeDocument/2006/relationships" id="258" r:id="R84570006a7cc4c8e"/>
    <p:sldId xmlns:r="http://schemas.openxmlformats.org/officeDocument/2006/relationships" id="259" r:id="Rf8f7b5f7628b4498"/>
    <p:sldId xmlns:r="http://schemas.openxmlformats.org/officeDocument/2006/relationships" id="260" r:id="R61f36d19793b48fd"/>
    <p:sldId xmlns:r="http://schemas.openxmlformats.org/officeDocument/2006/relationships" id="261" r:id="R63073288ca0242af"/>
    <p:sldId xmlns:r="http://schemas.openxmlformats.org/officeDocument/2006/relationships" id="262" r:id="R7f4573a9d22a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d052045044866" /><Relationship Type="http://schemas.openxmlformats.org/officeDocument/2006/relationships/slide" Target="/ppt/slides/slide1.xml" Id="R5ac52a40e11b4768" /><Relationship Type="http://schemas.openxmlformats.org/officeDocument/2006/relationships/slide" Target="/ppt/slides/slide2.xml" Id="R16d6c61f06ae4329" /><Relationship Type="http://schemas.openxmlformats.org/officeDocument/2006/relationships/slide" Target="/ppt/slides/slide3.xml" Id="R84570006a7cc4c8e" /><Relationship Type="http://schemas.openxmlformats.org/officeDocument/2006/relationships/slide" Target="/ppt/slides/slide4.xml" Id="Rf8f7b5f7628b4498" /><Relationship Type="http://schemas.openxmlformats.org/officeDocument/2006/relationships/slide" Target="/ppt/slides/slide5.xml" Id="R61f36d19793b48fd" /><Relationship Type="http://schemas.openxmlformats.org/officeDocument/2006/relationships/slide" Target="/ppt/slides/slide6.xml" Id="R63073288ca0242af" /><Relationship Type="http://schemas.openxmlformats.org/officeDocument/2006/relationships/slide" Target="/ppt/slides/slide7.xml" Id="R7f4573a9d22a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73afd5b19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17781ab004272" /><Relationship Type="http://schemas.openxmlformats.org/officeDocument/2006/relationships/theme" Target="/ppt/slideMasters/theme/theme1.xml" Id="R9354b7355a89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17781ab00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164f578c5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12160f4f2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0717bac0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d07948cb5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28388e6cf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83eb368f345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821ace1c6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MEDIA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40 716 952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4 090 859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35 675 403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VANEBO PUBLISHING AS  –  91,5 %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 MEDIA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DAHLE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 SIGURDSSØN LUDVIGSEN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STEINERUD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INVEST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965 522 441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MEDIA AS</a:t>
            </a:r>
          </a:p>
        </p:txBody>
      </p:sp>
    </p:spTree>
  </p:cSld>
  <p:clrMapOvr>
    <a:masterClrMapping xmlns:a="http://schemas.openxmlformats.org/drawingml/2006/main"/>
  </p:clrMapOvr>
</p:sld>
</file>