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1cd0377cb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5ea4ed4bf4de6"/>
  </p:sldMasterIdLst>
  <p:sldIdLst>
    <p:sldId xmlns:r="http://schemas.openxmlformats.org/officeDocument/2006/relationships" id="256" r:id="R77698c0be3c0463a"/>
    <p:sldId xmlns:r="http://schemas.openxmlformats.org/officeDocument/2006/relationships" id="257" r:id="R68ce4732abcf49cf"/>
    <p:sldId xmlns:r="http://schemas.openxmlformats.org/officeDocument/2006/relationships" id="258" r:id="Rc73946940ce14372"/>
    <p:sldId xmlns:r="http://schemas.openxmlformats.org/officeDocument/2006/relationships" id="259" r:id="Rf157137c77074536"/>
    <p:sldId xmlns:r="http://schemas.openxmlformats.org/officeDocument/2006/relationships" id="260" r:id="R1613309852724c1d"/>
    <p:sldId xmlns:r="http://schemas.openxmlformats.org/officeDocument/2006/relationships" id="261" r:id="R897e4b8189f1473d"/>
    <p:sldId xmlns:r="http://schemas.openxmlformats.org/officeDocument/2006/relationships" id="262" r:id="R9e0df16b497a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5ea4ed4bf4de6" /><Relationship Type="http://schemas.openxmlformats.org/officeDocument/2006/relationships/slide" Target="/ppt/slides/slide1.xml" Id="R77698c0be3c0463a" /><Relationship Type="http://schemas.openxmlformats.org/officeDocument/2006/relationships/slide" Target="/ppt/slides/slide2.xml" Id="R68ce4732abcf49cf" /><Relationship Type="http://schemas.openxmlformats.org/officeDocument/2006/relationships/slide" Target="/ppt/slides/slide3.xml" Id="Rc73946940ce14372" /><Relationship Type="http://schemas.openxmlformats.org/officeDocument/2006/relationships/slide" Target="/ppt/slides/slide4.xml" Id="Rf157137c77074536" /><Relationship Type="http://schemas.openxmlformats.org/officeDocument/2006/relationships/slide" Target="/ppt/slides/slide5.xml" Id="R1613309852724c1d" /><Relationship Type="http://schemas.openxmlformats.org/officeDocument/2006/relationships/slide" Target="/ppt/slides/slide6.xml" Id="R897e4b8189f1473d" /><Relationship Type="http://schemas.openxmlformats.org/officeDocument/2006/relationships/slide" Target="/ppt/slides/slide7.xml" Id="R9e0df16b497a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fc0cc265c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5425e2db4e07" /><Relationship Type="http://schemas.openxmlformats.org/officeDocument/2006/relationships/theme" Target="/ppt/slideMasters/theme/theme1.xml" Id="R340ca1022d06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95425e2db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bf38283a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b833834c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e11d52d0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48c74eeb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e73d6151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199501ff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7e6500f9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JOHANSSON KONSULENT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3 564 910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ANDREAS JOHANSSON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Finnbergåsen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965 584 501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