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2bebde6576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659726e0e4b9a"/>
  </p:sldMasterIdLst>
  <p:sldIdLst>
    <p:sldId xmlns:r="http://schemas.openxmlformats.org/officeDocument/2006/relationships" id="256" r:id="R7cd0c2325e8644c8"/>
    <p:sldId xmlns:r="http://schemas.openxmlformats.org/officeDocument/2006/relationships" id="257" r:id="R74d55096b0b240fd"/>
    <p:sldId xmlns:r="http://schemas.openxmlformats.org/officeDocument/2006/relationships" id="258" r:id="R9a20701b4b7d408d"/>
    <p:sldId xmlns:r="http://schemas.openxmlformats.org/officeDocument/2006/relationships" id="259" r:id="Rd36b8e1db88b472d"/>
    <p:sldId xmlns:r="http://schemas.openxmlformats.org/officeDocument/2006/relationships" id="260" r:id="R7491dfc6e0e44ac1"/>
    <p:sldId xmlns:r="http://schemas.openxmlformats.org/officeDocument/2006/relationships" id="261" r:id="R77f53ce197b3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659726e0e4b9a" /><Relationship Type="http://schemas.openxmlformats.org/officeDocument/2006/relationships/slide" Target="/ppt/slides/slide1.xml" Id="R7cd0c2325e8644c8" /><Relationship Type="http://schemas.openxmlformats.org/officeDocument/2006/relationships/slide" Target="/ppt/slides/slide2.xml" Id="R74d55096b0b240fd" /><Relationship Type="http://schemas.openxmlformats.org/officeDocument/2006/relationships/slide" Target="/ppt/slides/slide3.xml" Id="R9a20701b4b7d408d" /><Relationship Type="http://schemas.openxmlformats.org/officeDocument/2006/relationships/slide" Target="/ppt/slides/slide4.xml" Id="Rd36b8e1db88b472d" /><Relationship Type="http://schemas.openxmlformats.org/officeDocument/2006/relationships/slide" Target="/ppt/slides/slide5.xml" Id="R7491dfc6e0e44ac1" /><Relationship Type="http://schemas.openxmlformats.org/officeDocument/2006/relationships/slide" Target="/ppt/slides/slide6.xml" Id="R77f53ce197b3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e1a14ba76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cfcdc1d044ed7" /><Relationship Type="http://schemas.openxmlformats.org/officeDocument/2006/relationships/theme" Target="/ppt/slideMasters/theme/theme1.xml" Id="R66dde01fd2b947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cfcdc1d04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a133ff8f74b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ce55a2459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d18ac3937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db9837cd41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891eb78c43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2ab9f05244b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